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diagrams/layout1.xml" ContentType="application/vnd.openxmlformats-officedocument.drawingml.diagramLayout+xml"/>
  <Override PartName="/ppt/diagrams/quickStyle1.xml" ContentType="application/vnd.openxmlformats-officedocument.drawingml.diagramStyl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slides/slide17.xml" ContentType="application/vnd.openxmlformats-officedocument.presentationml.slide+xml"/>
  <Override PartName="/ppt/diagrams/drawing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5"/>
  </p:notesMasterIdLst>
  <p:handoutMasterIdLst>
    <p:handoutMasterId r:id="rId26"/>
  </p:handoutMasterIdLst>
  <p:sldIdLst>
    <p:sldId id="1139" r:id="rId2"/>
    <p:sldId id="1085" r:id="rId3"/>
    <p:sldId id="1163" r:id="rId4"/>
    <p:sldId id="1166" r:id="rId5"/>
    <p:sldId id="1167" r:id="rId6"/>
    <p:sldId id="1168" r:id="rId7"/>
    <p:sldId id="1169" r:id="rId8"/>
    <p:sldId id="1184" r:id="rId9"/>
    <p:sldId id="1173" r:id="rId10"/>
    <p:sldId id="1174" r:id="rId11"/>
    <p:sldId id="1175" r:id="rId12"/>
    <p:sldId id="1176" r:id="rId13"/>
    <p:sldId id="1177" r:id="rId14"/>
    <p:sldId id="1178" r:id="rId15"/>
    <p:sldId id="1179" r:id="rId16"/>
    <p:sldId id="1180" r:id="rId17"/>
    <p:sldId id="1181" r:id="rId18"/>
    <p:sldId id="1182" r:id="rId19"/>
    <p:sldId id="1185" r:id="rId20"/>
    <p:sldId id="1172" r:id="rId21"/>
    <p:sldId id="1170" r:id="rId22"/>
    <p:sldId id="1171" r:id="rId23"/>
    <p:sldId id="1183" r:id="rId24"/>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979"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960"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94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92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4898" algn="l" defTabSz="652979"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7878" algn="l" defTabSz="652979"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70857" algn="l" defTabSz="652979"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3836" algn="l" defTabSz="652979"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clrMode="bw" scaleToFitPaper="1"/>
  <p:showPr showNarration="1" useTimings="0">
    <p:present/>
    <p:sldAll/>
    <p:penClr>
      <a:schemeClr val="tx1"/>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horzBarState="maximized">
    <p:restoredLeft sz="15594" autoAdjust="0"/>
    <p:restoredTop sz="94660" autoAdjust="0"/>
  </p:normalViewPr>
  <p:slideViewPr>
    <p:cSldViewPr>
      <p:cViewPr varScale="1">
        <p:scale>
          <a:sx n="84" d="100"/>
          <a:sy n="84" d="100"/>
        </p:scale>
        <p:origin x="-640" y="-112"/>
      </p:cViewPr>
      <p:guideLst>
        <p:guide orient="horz" pos="2592"/>
        <p:guide pos="4605"/>
      </p:guideLst>
    </p:cSldViewPr>
  </p:slideViewPr>
  <p:outlineViewPr>
    <p:cViewPr>
      <p:scale>
        <a:sx n="33" d="100"/>
        <a:sy n="33" d="100"/>
      </p:scale>
      <p:origin x="0" y="9552"/>
    </p:cViewPr>
  </p:outlineViewPr>
  <p:notesTextViewPr>
    <p:cViewPr>
      <p:scale>
        <a:sx n="100" d="100"/>
        <a:sy n="100" d="100"/>
      </p:scale>
      <p:origin x="0" y="0"/>
    </p:cViewPr>
  </p:notesTextViewPr>
  <p:sorterViewPr>
    <p:cViewPr>
      <p:scale>
        <a:sx n="75" d="100"/>
        <a:sy n="75" d="100"/>
      </p:scale>
      <p:origin x="0" y="1552"/>
    </p:cViewPr>
  </p:sorterViewPr>
  <p:notesViewPr>
    <p:cSldViewPr>
      <p:cViewPr varScale="1">
        <p:scale>
          <a:sx n="106" d="100"/>
          <a:sy n="106" d="100"/>
        </p:scale>
        <p:origin x="-4208" y="-112"/>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4A945B-1677-F84B-A524-CAF250E531E8}" type="doc">
      <dgm:prSet loTypeId="urn:microsoft.com/office/officeart/2005/8/layout/process2" loCatId="" qsTypeId="urn:microsoft.com/office/officeart/2005/8/quickstyle/simple4" qsCatId="simple" csTypeId="urn:microsoft.com/office/officeart/2005/8/colors/colorful2" csCatId="colorful" phldr="1"/>
      <dgm:spPr/>
    </dgm:pt>
    <dgm:pt modelId="{8284DBD8-B8FF-F244-B2A0-3F0DB227E5F3}">
      <dgm:prSet phldrT="[Text]"/>
      <dgm:spPr/>
      <dgm:t>
        <a:bodyPr/>
        <a:lstStyle/>
        <a:p>
          <a:r>
            <a:rPr lang="en-US" dirty="0" smtClean="0">
              <a:latin typeface="Vagrounded"/>
              <a:cs typeface="Vagrounded"/>
            </a:rPr>
            <a:t>BJC</a:t>
          </a:r>
          <a:endParaRPr lang="en-US" dirty="0">
            <a:latin typeface="Vagrounded"/>
            <a:cs typeface="Vagrounded"/>
          </a:endParaRPr>
        </a:p>
      </dgm:t>
    </dgm:pt>
    <dgm:pt modelId="{6F57E6F5-BE60-DC4D-8F90-873743411AE6}" type="parTrans" cxnId="{2EC90E34-017C-4349-9E39-BED880E27503}">
      <dgm:prSet/>
      <dgm:spPr/>
      <dgm:t>
        <a:bodyPr/>
        <a:lstStyle/>
        <a:p>
          <a:endParaRPr lang="en-US"/>
        </a:p>
      </dgm:t>
    </dgm:pt>
    <dgm:pt modelId="{A657B094-BB45-954E-9BE8-6CAC83EF5B28}" type="sibTrans" cxnId="{2EC90E34-017C-4349-9E39-BED880E27503}">
      <dgm:prSet/>
      <dgm:spPr/>
      <dgm:t>
        <a:bodyPr/>
        <a:lstStyle/>
        <a:p>
          <a:endParaRPr lang="en-US"/>
        </a:p>
      </dgm:t>
    </dgm:pt>
    <dgm:pt modelId="{EABD4768-65A1-F849-9868-7732A0211490}">
      <dgm:prSet phldrT="[Text]"/>
      <dgm:spPr/>
      <dgm:t>
        <a:bodyPr/>
        <a:lstStyle/>
        <a:p>
          <a:r>
            <a:rPr lang="en-US" dirty="0" smtClean="0">
              <a:latin typeface="Vagrounded"/>
              <a:cs typeface="Vagrounded"/>
            </a:rPr>
            <a:t>CS1</a:t>
          </a:r>
          <a:endParaRPr lang="en-US" dirty="0">
            <a:latin typeface="Vagrounded"/>
            <a:cs typeface="Vagrounded"/>
          </a:endParaRPr>
        </a:p>
      </dgm:t>
    </dgm:pt>
    <dgm:pt modelId="{3109DAFC-04B4-7B4E-9E07-F40B65793ACB}" type="parTrans" cxnId="{DEEF70B7-C91D-0542-B79A-FB104258DEBF}">
      <dgm:prSet/>
      <dgm:spPr/>
      <dgm:t>
        <a:bodyPr/>
        <a:lstStyle/>
        <a:p>
          <a:endParaRPr lang="en-US"/>
        </a:p>
      </dgm:t>
    </dgm:pt>
    <dgm:pt modelId="{DFAE0489-DA04-0D40-8E08-8174B6560E3D}" type="sibTrans" cxnId="{DEEF70B7-C91D-0542-B79A-FB104258DEBF}">
      <dgm:prSet/>
      <dgm:spPr/>
      <dgm:t>
        <a:bodyPr/>
        <a:lstStyle/>
        <a:p>
          <a:endParaRPr lang="en-US"/>
        </a:p>
      </dgm:t>
    </dgm:pt>
    <dgm:pt modelId="{B8B09834-7B77-3A43-9873-E4269E643E42}">
      <dgm:prSet phldrT="[Text]"/>
      <dgm:spPr/>
      <dgm:t>
        <a:bodyPr/>
        <a:lstStyle/>
        <a:p>
          <a:r>
            <a:rPr lang="en-US" dirty="0" smtClean="0">
              <a:latin typeface="Vagrounded"/>
              <a:cs typeface="Vagrounded"/>
            </a:rPr>
            <a:t>CS2</a:t>
          </a:r>
          <a:endParaRPr lang="en-US" dirty="0">
            <a:latin typeface="Vagrounded"/>
            <a:cs typeface="Vagrounded"/>
          </a:endParaRPr>
        </a:p>
      </dgm:t>
    </dgm:pt>
    <dgm:pt modelId="{5F4A5AF0-FB71-344A-B2B2-E3DCEF4D0270}" type="parTrans" cxnId="{9CAB43D4-A50D-AF48-9ECD-FEECD3A20E50}">
      <dgm:prSet/>
      <dgm:spPr/>
      <dgm:t>
        <a:bodyPr/>
        <a:lstStyle/>
        <a:p>
          <a:endParaRPr lang="en-US"/>
        </a:p>
      </dgm:t>
    </dgm:pt>
    <dgm:pt modelId="{C15230C8-9917-DE47-A880-D41C935DA977}" type="sibTrans" cxnId="{9CAB43D4-A50D-AF48-9ECD-FEECD3A20E50}">
      <dgm:prSet/>
      <dgm:spPr/>
      <dgm:t>
        <a:bodyPr/>
        <a:lstStyle/>
        <a:p>
          <a:endParaRPr lang="en-US"/>
        </a:p>
      </dgm:t>
    </dgm:pt>
    <dgm:pt modelId="{FA4B4DAD-8168-2D43-A16D-4219C38DB9C5}">
      <dgm:prSet phldrT="[Text]"/>
      <dgm:spPr/>
      <dgm:t>
        <a:bodyPr/>
        <a:lstStyle/>
        <a:p>
          <a:r>
            <a:rPr lang="en-US" dirty="0" smtClean="0">
              <a:latin typeface="Vagrounded"/>
              <a:cs typeface="Vagrounded"/>
            </a:rPr>
            <a:t>CS3</a:t>
          </a:r>
          <a:endParaRPr lang="en-US" dirty="0">
            <a:latin typeface="Vagrounded"/>
            <a:cs typeface="Vagrounded"/>
          </a:endParaRPr>
        </a:p>
      </dgm:t>
    </dgm:pt>
    <dgm:pt modelId="{350E1BCF-215F-F74E-9137-DE92F3294C66}" type="parTrans" cxnId="{DC4E7606-6854-D14B-B2D6-8D97812571E6}">
      <dgm:prSet/>
      <dgm:spPr/>
      <dgm:t>
        <a:bodyPr/>
        <a:lstStyle/>
        <a:p>
          <a:endParaRPr lang="en-US"/>
        </a:p>
      </dgm:t>
    </dgm:pt>
    <dgm:pt modelId="{6885B6DA-7044-3741-9AED-9DDECC2AD29D}" type="sibTrans" cxnId="{DC4E7606-6854-D14B-B2D6-8D97812571E6}">
      <dgm:prSet/>
      <dgm:spPr/>
      <dgm:t>
        <a:bodyPr/>
        <a:lstStyle/>
        <a:p>
          <a:endParaRPr lang="en-US"/>
        </a:p>
      </dgm:t>
    </dgm:pt>
    <dgm:pt modelId="{6EDA782A-A6DB-F34B-9343-81F05000B397}" type="pres">
      <dgm:prSet presAssocID="{C04A945B-1677-F84B-A524-CAF250E531E8}" presName="linearFlow" presStyleCnt="0">
        <dgm:presLayoutVars>
          <dgm:resizeHandles val="exact"/>
        </dgm:presLayoutVars>
      </dgm:prSet>
      <dgm:spPr/>
    </dgm:pt>
    <dgm:pt modelId="{72FD0D40-C91F-5940-BF53-63FC7F9B8EE1}" type="pres">
      <dgm:prSet presAssocID="{8284DBD8-B8FF-F244-B2A0-3F0DB227E5F3}" presName="node" presStyleLbl="node1" presStyleIdx="0" presStyleCnt="4">
        <dgm:presLayoutVars>
          <dgm:bulletEnabled val="1"/>
        </dgm:presLayoutVars>
      </dgm:prSet>
      <dgm:spPr/>
      <dgm:t>
        <a:bodyPr/>
        <a:lstStyle/>
        <a:p>
          <a:endParaRPr lang="en-US"/>
        </a:p>
      </dgm:t>
    </dgm:pt>
    <dgm:pt modelId="{FD0BA0EE-F9B1-434C-86B6-E630B2CBE62A}" type="pres">
      <dgm:prSet presAssocID="{A657B094-BB45-954E-9BE8-6CAC83EF5B28}" presName="sibTrans" presStyleLbl="sibTrans2D1" presStyleIdx="0" presStyleCnt="3"/>
      <dgm:spPr/>
      <dgm:t>
        <a:bodyPr/>
        <a:lstStyle/>
        <a:p>
          <a:endParaRPr lang="en-US"/>
        </a:p>
      </dgm:t>
    </dgm:pt>
    <dgm:pt modelId="{76238EC0-2AFF-7E46-9EC3-FD8131F50391}" type="pres">
      <dgm:prSet presAssocID="{A657B094-BB45-954E-9BE8-6CAC83EF5B28}" presName="connectorText" presStyleLbl="sibTrans2D1" presStyleIdx="0" presStyleCnt="3"/>
      <dgm:spPr/>
      <dgm:t>
        <a:bodyPr/>
        <a:lstStyle/>
        <a:p>
          <a:endParaRPr lang="en-US"/>
        </a:p>
      </dgm:t>
    </dgm:pt>
    <dgm:pt modelId="{4B0177EF-A375-5E4B-A762-3A3CEFFCCAD0}" type="pres">
      <dgm:prSet presAssocID="{EABD4768-65A1-F849-9868-7732A0211490}" presName="node" presStyleLbl="node1" presStyleIdx="1" presStyleCnt="4">
        <dgm:presLayoutVars>
          <dgm:bulletEnabled val="1"/>
        </dgm:presLayoutVars>
      </dgm:prSet>
      <dgm:spPr/>
      <dgm:t>
        <a:bodyPr/>
        <a:lstStyle/>
        <a:p>
          <a:endParaRPr lang="en-US"/>
        </a:p>
      </dgm:t>
    </dgm:pt>
    <dgm:pt modelId="{74C35E8A-7C40-F141-897F-163933972E6B}" type="pres">
      <dgm:prSet presAssocID="{DFAE0489-DA04-0D40-8E08-8174B6560E3D}" presName="sibTrans" presStyleLbl="sibTrans2D1" presStyleIdx="1" presStyleCnt="3"/>
      <dgm:spPr/>
      <dgm:t>
        <a:bodyPr/>
        <a:lstStyle/>
        <a:p>
          <a:endParaRPr lang="en-US"/>
        </a:p>
      </dgm:t>
    </dgm:pt>
    <dgm:pt modelId="{E57B29C4-4AFA-9041-93B4-8ACA474F083F}" type="pres">
      <dgm:prSet presAssocID="{DFAE0489-DA04-0D40-8E08-8174B6560E3D}" presName="connectorText" presStyleLbl="sibTrans2D1" presStyleIdx="1" presStyleCnt="3"/>
      <dgm:spPr/>
      <dgm:t>
        <a:bodyPr/>
        <a:lstStyle/>
        <a:p>
          <a:endParaRPr lang="en-US"/>
        </a:p>
      </dgm:t>
    </dgm:pt>
    <dgm:pt modelId="{878E7070-7703-A64A-957B-CA17F9CE48B8}" type="pres">
      <dgm:prSet presAssocID="{B8B09834-7B77-3A43-9873-E4269E643E42}" presName="node" presStyleLbl="node1" presStyleIdx="2" presStyleCnt="4">
        <dgm:presLayoutVars>
          <dgm:bulletEnabled val="1"/>
        </dgm:presLayoutVars>
      </dgm:prSet>
      <dgm:spPr/>
      <dgm:t>
        <a:bodyPr/>
        <a:lstStyle/>
        <a:p>
          <a:endParaRPr lang="en-US"/>
        </a:p>
      </dgm:t>
    </dgm:pt>
    <dgm:pt modelId="{CE90D186-DC44-904A-9AD4-B2338CF110FC}" type="pres">
      <dgm:prSet presAssocID="{C15230C8-9917-DE47-A880-D41C935DA977}" presName="sibTrans" presStyleLbl="sibTrans2D1" presStyleIdx="2" presStyleCnt="3"/>
      <dgm:spPr/>
      <dgm:t>
        <a:bodyPr/>
        <a:lstStyle/>
        <a:p>
          <a:endParaRPr lang="en-US"/>
        </a:p>
      </dgm:t>
    </dgm:pt>
    <dgm:pt modelId="{5A03E281-2086-8E4E-8369-BEC8E999A679}" type="pres">
      <dgm:prSet presAssocID="{C15230C8-9917-DE47-A880-D41C935DA977}" presName="connectorText" presStyleLbl="sibTrans2D1" presStyleIdx="2" presStyleCnt="3"/>
      <dgm:spPr/>
      <dgm:t>
        <a:bodyPr/>
        <a:lstStyle/>
        <a:p>
          <a:endParaRPr lang="en-US"/>
        </a:p>
      </dgm:t>
    </dgm:pt>
    <dgm:pt modelId="{24C5B3A2-E4A1-9D43-ABB5-3F2C1AB1EE3C}" type="pres">
      <dgm:prSet presAssocID="{FA4B4DAD-8168-2D43-A16D-4219C38DB9C5}" presName="node" presStyleLbl="node1" presStyleIdx="3" presStyleCnt="4">
        <dgm:presLayoutVars>
          <dgm:bulletEnabled val="1"/>
        </dgm:presLayoutVars>
      </dgm:prSet>
      <dgm:spPr/>
      <dgm:t>
        <a:bodyPr/>
        <a:lstStyle/>
        <a:p>
          <a:endParaRPr lang="en-US"/>
        </a:p>
      </dgm:t>
    </dgm:pt>
  </dgm:ptLst>
  <dgm:cxnLst>
    <dgm:cxn modelId="{9CAB43D4-A50D-AF48-9ECD-FEECD3A20E50}" srcId="{C04A945B-1677-F84B-A524-CAF250E531E8}" destId="{B8B09834-7B77-3A43-9873-E4269E643E42}" srcOrd="2" destOrd="0" parTransId="{5F4A5AF0-FB71-344A-B2B2-E3DCEF4D0270}" sibTransId="{C15230C8-9917-DE47-A880-D41C935DA977}"/>
    <dgm:cxn modelId="{A6C7001D-EBEC-6B4B-8F05-FFCF1036F5B4}" type="presOf" srcId="{A657B094-BB45-954E-9BE8-6CAC83EF5B28}" destId="{76238EC0-2AFF-7E46-9EC3-FD8131F50391}" srcOrd="1" destOrd="0" presId="urn:microsoft.com/office/officeart/2005/8/layout/process2"/>
    <dgm:cxn modelId="{1BCA8642-CFFE-2442-A950-284F90592D9F}" type="presOf" srcId="{FA4B4DAD-8168-2D43-A16D-4219C38DB9C5}" destId="{24C5B3A2-E4A1-9D43-ABB5-3F2C1AB1EE3C}" srcOrd="0" destOrd="0" presId="urn:microsoft.com/office/officeart/2005/8/layout/process2"/>
    <dgm:cxn modelId="{08873EF9-0807-0E4D-BEBC-7A29C6DBD8D4}" type="presOf" srcId="{C04A945B-1677-F84B-A524-CAF250E531E8}" destId="{6EDA782A-A6DB-F34B-9343-81F05000B397}" srcOrd="0" destOrd="0" presId="urn:microsoft.com/office/officeart/2005/8/layout/process2"/>
    <dgm:cxn modelId="{7D17107B-3120-004C-A4AA-EDEB94756D1C}" type="presOf" srcId="{B8B09834-7B77-3A43-9873-E4269E643E42}" destId="{878E7070-7703-A64A-957B-CA17F9CE48B8}" srcOrd="0" destOrd="0" presId="urn:microsoft.com/office/officeart/2005/8/layout/process2"/>
    <dgm:cxn modelId="{D9B8EAE4-8C2E-9B47-BF6C-6039F3CB2376}" type="presOf" srcId="{C15230C8-9917-DE47-A880-D41C935DA977}" destId="{CE90D186-DC44-904A-9AD4-B2338CF110FC}" srcOrd="0" destOrd="0" presId="urn:microsoft.com/office/officeart/2005/8/layout/process2"/>
    <dgm:cxn modelId="{DC4E7606-6854-D14B-B2D6-8D97812571E6}" srcId="{C04A945B-1677-F84B-A524-CAF250E531E8}" destId="{FA4B4DAD-8168-2D43-A16D-4219C38DB9C5}" srcOrd="3" destOrd="0" parTransId="{350E1BCF-215F-F74E-9137-DE92F3294C66}" sibTransId="{6885B6DA-7044-3741-9AED-9DDECC2AD29D}"/>
    <dgm:cxn modelId="{9486EC3C-1FEC-924E-BB99-B7052CF696BA}" type="presOf" srcId="{DFAE0489-DA04-0D40-8E08-8174B6560E3D}" destId="{74C35E8A-7C40-F141-897F-163933972E6B}" srcOrd="0" destOrd="0" presId="urn:microsoft.com/office/officeart/2005/8/layout/process2"/>
    <dgm:cxn modelId="{DEEF70B7-C91D-0542-B79A-FB104258DEBF}" srcId="{C04A945B-1677-F84B-A524-CAF250E531E8}" destId="{EABD4768-65A1-F849-9868-7732A0211490}" srcOrd="1" destOrd="0" parTransId="{3109DAFC-04B4-7B4E-9E07-F40B65793ACB}" sibTransId="{DFAE0489-DA04-0D40-8E08-8174B6560E3D}"/>
    <dgm:cxn modelId="{3E74D4CC-9326-C849-BA4B-D41E695049CB}" type="presOf" srcId="{C15230C8-9917-DE47-A880-D41C935DA977}" destId="{5A03E281-2086-8E4E-8369-BEC8E999A679}" srcOrd="1" destOrd="0" presId="urn:microsoft.com/office/officeart/2005/8/layout/process2"/>
    <dgm:cxn modelId="{2EC90E34-017C-4349-9E39-BED880E27503}" srcId="{C04A945B-1677-F84B-A524-CAF250E531E8}" destId="{8284DBD8-B8FF-F244-B2A0-3F0DB227E5F3}" srcOrd="0" destOrd="0" parTransId="{6F57E6F5-BE60-DC4D-8F90-873743411AE6}" sibTransId="{A657B094-BB45-954E-9BE8-6CAC83EF5B28}"/>
    <dgm:cxn modelId="{C38513EF-4202-EE40-A742-DD4504BA4D38}" type="presOf" srcId="{DFAE0489-DA04-0D40-8E08-8174B6560E3D}" destId="{E57B29C4-4AFA-9041-93B4-8ACA474F083F}" srcOrd="1" destOrd="0" presId="urn:microsoft.com/office/officeart/2005/8/layout/process2"/>
    <dgm:cxn modelId="{C7DDEF98-BD02-B945-8521-A2F6887A2084}" type="presOf" srcId="{A657B094-BB45-954E-9BE8-6CAC83EF5B28}" destId="{FD0BA0EE-F9B1-434C-86B6-E630B2CBE62A}" srcOrd="0" destOrd="0" presId="urn:microsoft.com/office/officeart/2005/8/layout/process2"/>
    <dgm:cxn modelId="{AF55EE8E-62E3-3543-BDC2-84D4FF7B4946}" type="presOf" srcId="{EABD4768-65A1-F849-9868-7732A0211490}" destId="{4B0177EF-A375-5E4B-A762-3A3CEFFCCAD0}" srcOrd="0" destOrd="0" presId="urn:microsoft.com/office/officeart/2005/8/layout/process2"/>
    <dgm:cxn modelId="{DD3A0D31-4C91-6A45-A3B6-400B2013774B}" type="presOf" srcId="{8284DBD8-B8FF-F244-B2A0-3F0DB227E5F3}" destId="{72FD0D40-C91F-5940-BF53-63FC7F9B8EE1}" srcOrd="0" destOrd="0" presId="urn:microsoft.com/office/officeart/2005/8/layout/process2"/>
    <dgm:cxn modelId="{D72521F3-2DB4-0242-A3B6-65D31DB1E4C0}" type="presParOf" srcId="{6EDA782A-A6DB-F34B-9343-81F05000B397}" destId="{72FD0D40-C91F-5940-BF53-63FC7F9B8EE1}" srcOrd="0" destOrd="0" presId="urn:microsoft.com/office/officeart/2005/8/layout/process2"/>
    <dgm:cxn modelId="{4C34B95A-6D74-1E44-9E64-DE185DF4DFF2}" type="presParOf" srcId="{6EDA782A-A6DB-F34B-9343-81F05000B397}" destId="{FD0BA0EE-F9B1-434C-86B6-E630B2CBE62A}" srcOrd="1" destOrd="0" presId="urn:microsoft.com/office/officeart/2005/8/layout/process2"/>
    <dgm:cxn modelId="{3148C856-F8B0-7147-81DA-BF66AC041927}" type="presParOf" srcId="{FD0BA0EE-F9B1-434C-86B6-E630B2CBE62A}" destId="{76238EC0-2AFF-7E46-9EC3-FD8131F50391}" srcOrd="0" destOrd="0" presId="urn:microsoft.com/office/officeart/2005/8/layout/process2"/>
    <dgm:cxn modelId="{A01EEDD4-3A93-1545-B8FC-B64E03A60326}" type="presParOf" srcId="{6EDA782A-A6DB-F34B-9343-81F05000B397}" destId="{4B0177EF-A375-5E4B-A762-3A3CEFFCCAD0}" srcOrd="2" destOrd="0" presId="urn:microsoft.com/office/officeart/2005/8/layout/process2"/>
    <dgm:cxn modelId="{12D4F347-F669-3749-92C7-90F5CB8FB8C0}" type="presParOf" srcId="{6EDA782A-A6DB-F34B-9343-81F05000B397}" destId="{74C35E8A-7C40-F141-897F-163933972E6B}" srcOrd="3" destOrd="0" presId="urn:microsoft.com/office/officeart/2005/8/layout/process2"/>
    <dgm:cxn modelId="{FC46F661-D84F-0D41-97A7-765D863BCB7B}" type="presParOf" srcId="{74C35E8A-7C40-F141-897F-163933972E6B}" destId="{E57B29C4-4AFA-9041-93B4-8ACA474F083F}" srcOrd="0" destOrd="0" presId="urn:microsoft.com/office/officeart/2005/8/layout/process2"/>
    <dgm:cxn modelId="{745760AA-4FC0-2240-A52C-21EA6B689492}" type="presParOf" srcId="{6EDA782A-A6DB-F34B-9343-81F05000B397}" destId="{878E7070-7703-A64A-957B-CA17F9CE48B8}" srcOrd="4" destOrd="0" presId="urn:microsoft.com/office/officeart/2005/8/layout/process2"/>
    <dgm:cxn modelId="{3402F8EB-0F91-7649-B1DC-D46BF917959B}" type="presParOf" srcId="{6EDA782A-A6DB-F34B-9343-81F05000B397}" destId="{CE90D186-DC44-904A-9AD4-B2338CF110FC}" srcOrd="5" destOrd="0" presId="urn:microsoft.com/office/officeart/2005/8/layout/process2"/>
    <dgm:cxn modelId="{9A3141D4-36A2-4F4A-9EFA-2A45034B3141}" type="presParOf" srcId="{CE90D186-DC44-904A-9AD4-B2338CF110FC}" destId="{5A03E281-2086-8E4E-8369-BEC8E999A679}" srcOrd="0" destOrd="0" presId="urn:microsoft.com/office/officeart/2005/8/layout/process2"/>
    <dgm:cxn modelId="{E20A88D0-541F-9B44-BC1A-E7B1C6473936}" type="presParOf" srcId="{6EDA782A-A6DB-F34B-9343-81F05000B397}" destId="{24C5B3A2-E4A1-9D43-ABB5-3F2C1AB1EE3C}" srcOrd="6" destOrd="0" presId="urn:microsoft.com/office/officeart/2005/8/layout/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2FD0D40-C91F-5940-BF53-63FC7F9B8EE1}">
      <dsp:nvSpPr>
        <dsp:cNvPr id="0" name=""/>
        <dsp:cNvSpPr/>
      </dsp:nvSpPr>
      <dsp:spPr>
        <a:xfrm>
          <a:off x="1273083" y="2863"/>
          <a:ext cx="1917246" cy="1065136"/>
        </a:xfrm>
        <a:prstGeom prst="roundRect">
          <a:avLst>
            <a:gd name="adj" fmla="val 10000"/>
          </a:avLst>
        </a:prstGeom>
        <a:gradFill rotWithShape="0">
          <a:gsLst>
            <a:gs pos="0">
              <a:schemeClr val="accent2">
                <a:hueOff val="0"/>
                <a:satOff val="0"/>
                <a:lumOff val="0"/>
                <a:alphaOff val="0"/>
                <a:tint val="48000"/>
                <a:satMod val="138000"/>
              </a:schemeClr>
            </a:gs>
            <a:gs pos="25000">
              <a:schemeClr val="accent2">
                <a:hueOff val="0"/>
                <a:satOff val="0"/>
                <a:lumOff val="0"/>
                <a:alphaOff val="0"/>
                <a:tint val="85000"/>
              </a:schemeClr>
            </a:gs>
            <a:gs pos="40000">
              <a:schemeClr val="accent2">
                <a:hueOff val="0"/>
                <a:satOff val="0"/>
                <a:lumOff val="0"/>
                <a:alphaOff val="0"/>
                <a:tint val="92000"/>
              </a:schemeClr>
            </a:gs>
            <a:gs pos="50000">
              <a:schemeClr val="accent2">
                <a:hueOff val="0"/>
                <a:satOff val="0"/>
                <a:lumOff val="0"/>
                <a:alphaOff val="0"/>
                <a:tint val="93000"/>
              </a:schemeClr>
            </a:gs>
            <a:gs pos="60000">
              <a:schemeClr val="accent2">
                <a:hueOff val="0"/>
                <a:satOff val="0"/>
                <a:lumOff val="0"/>
                <a:alphaOff val="0"/>
                <a:tint val="92000"/>
              </a:schemeClr>
            </a:gs>
            <a:gs pos="75000">
              <a:schemeClr val="accent2">
                <a:hueOff val="0"/>
                <a:satOff val="0"/>
                <a:lumOff val="0"/>
                <a:alphaOff val="0"/>
                <a:tint val="83000"/>
                <a:satMod val="108000"/>
              </a:schemeClr>
            </a:gs>
            <a:gs pos="100000">
              <a:schemeClr val="accent2">
                <a:hueOff val="0"/>
                <a:satOff val="0"/>
                <a:lumOff val="0"/>
                <a:alphaOff val="0"/>
                <a:tint val="48000"/>
                <a:satMod val="150000"/>
              </a:schemeClr>
            </a:gs>
          </a:gsLst>
          <a:lin ang="5400000" scaled="0"/>
        </a:gradFill>
        <a:ln>
          <a:noFill/>
        </a:ln>
        <a:effectLst>
          <a:glow rad="63500">
            <a:schemeClr val="accent2">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Vagrounded"/>
              <a:cs typeface="Vagrounded"/>
            </a:rPr>
            <a:t>BJC</a:t>
          </a:r>
          <a:endParaRPr lang="en-US" sz="4600" kern="1200" dirty="0">
            <a:latin typeface="Vagrounded"/>
            <a:cs typeface="Vagrounded"/>
          </a:endParaRPr>
        </a:p>
      </dsp:txBody>
      <dsp:txXfrm>
        <a:off x="1273083" y="2863"/>
        <a:ext cx="1917246" cy="1065136"/>
      </dsp:txXfrm>
    </dsp:sp>
    <dsp:sp modelId="{FD0BA0EE-F9B1-434C-86B6-E630B2CBE62A}">
      <dsp:nvSpPr>
        <dsp:cNvPr id="0" name=""/>
        <dsp:cNvSpPr/>
      </dsp:nvSpPr>
      <dsp:spPr>
        <a:xfrm rot="5400000">
          <a:off x="2031993" y="1094628"/>
          <a:ext cx="399426" cy="479311"/>
        </a:xfrm>
        <a:prstGeom prst="rightArrow">
          <a:avLst>
            <a:gd name="adj1" fmla="val 60000"/>
            <a:gd name="adj2" fmla="val 50000"/>
          </a:avLst>
        </a:prstGeom>
        <a:gradFill rotWithShape="0">
          <a:gsLst>
            <a:gs pos="0">
              <a:schemeClr val="accent2">
                <a:hueOff val="0"/>
                <a:satOff val="0"/>
                <a:lumOff val="0"/>
                <a:alphaOff val="0"/>
                <a:tint val="48000"/>
                <a:satMod val="138000"/>
              </a:schemeClr>
            </a:gs>
            <a:gs pos="25000">
              <a:schemeClr val="accent2">
                <a:hueOff val="0"/>
                <a:satOff val="0"/>
                <a:lumOff val="0"/>
                <a:alphaOff val="0"/>
                <a:tint val="85000"/>
              </a:schemeClr>
            </a:gs>
            <a:gs pos="40000">
              <a:schemeClr val="accent2">
                <a:hueOff val="0"/>
                <a:satOff val="0"/>
                <a:lumOff val="0"/>
                <a:alphaOff val="0"/>
                <a:tint val="92000"/>
              </a:schemeClr>
            </a:gs>
            <a:gs pos="50000">
              <a:schemeClr val="accent2">
                <a:hueOff val="0"/>
                <a:satOff val="0"/>
                <a:lumOff val="0"/>
                <a:alphaOff val="0"/>
                <a:tint val="93000"/>
              </a:schemeClr>
            </a:gs>
            <a:gs pos="60000">
              <a:schemeClr val="accent2">
                <a:hueOff val="0"/>
                <a:satOff val="0"/>
                <a:lumOff val="0"/>
                <a:alphaOff val="0"/>
                <a:tint val="92000"/>
              </a:schemeClr>
            </a:gs>
            <a:gs pos="75000">
              <a:schemeClr val="accent2">
                <a:hueOff val="0"/>
                <a:satOff val="0"/>
                <a:lumOff val="0"/>
                <a:alphaOff val="0"/>
                <a:tint val="83000"/>
                <a:satMod val="108000"/>
              </a:schemeClr>
            </a:gs>
            <a:gs pos="100000">
              <a:schemeClr val="accent2">
                <a:hueOff val="0"/>
                <a:satOff val="0"/>
                <a:lumOff val="0"/>
                <a:alphaOff val="0"/>
                <a:tint val="48000"/>
                <a:satMod val="150000"/>
              </a:schemeClr>
            </a:gs>
          </a:gsLst>
          <a:lin ang="5400000" scaled="0"/>
        </a:gradFill>
        <a:ln>
          <a:noFill/>
        </a:ln>
        <a:effectLst>
          <a:glow rad="63500">
            <a:schemeClr val="accent2">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2031993" y="1094628"/>
        <a:ext cx="399426" cy="479311"/>
      </dsp:txXfrm>
    </dsp:sp>
    <dsp:sp modelId="{4B0177EF-A375-5E4B-A762-3A3CEFFCCAD0}">
      <dsp:nvSpPr>
        <dsp:cNvPr id="0" name=""/>
        <dsp:cNvSpPr/>
      </dsp:nvSpPr>
      <dsp:spPr>
        <a:xfrm>
          <a:off x="1273083" y="1600568"/>
          <a:ext cx="1917246" cy="1065136"/>
        </a:xfrm>
        <a:prstGeom prst="roundRect">
          <a:avLst>
            <a:gd name="adj" fmla="val 10000"/>
          </a:avLst>
        </a:prstGeom>
        <a:gradFill rotWithShape="0">
          <a:gsLst>
            <a:gs pos="0">
              <a:schemeClr val="accent2">
                <a:hueOff val="-5775273"/>
                <a:satOff val="5219"/>
                <a:lumOff val="589"/>
                <a:alphaOff val="0"/>
                <a:tint val="48000"/>
                <a:satMod val="138000"/>
              </a:schemeClr>
            </a:gs>
            <a:gs pos="25000">
              <a:schemeClr val="accent2">
                <a:hueOff val="-5775273"/>
                <a:satOff val="5219"/>
                <a:lumOff val="589"/>
                <a:alphaOff val="0"/>
                <a:tint val="85000"/>
              </a:schemeClr>
            </a:gs>
            <a:gs pos="40000">
              <a:schemeClr val="accent2">
                <a:hueOff val="-5775273"/>
                <a:satOff val="5219"/>
                <a:lumOff val="589"/>
                <a:alphaOff val="0"/>
                <a:tint val="92000"/>
              </a:schemeClr>
            </a:gs>
            <a:gs pos="50000">
              <a:schemeClr val="accent2">
                <a:hueOff val="-5775273"/>
                <a:satOff val="5219"/>
                <a:lumOff val="589"/>
                <a:alphaOff val="0"/>
                <a:tint val="93000"/>
              </a:schemeClr>
            </a:gs>
            <a:gs pos="60000">
              <a:schemeClr val="accent2">
                <a:hueOff val="-5775273"/>
                <a:satOff val="5219"/>
                <a:lumOff val="589"/>
                <a:alphaOff val="0"/>
                <a:tint val="92000"/>
              </a:schemeClr>
            </a:gs>
            <a:gs pos="75000">
              <a:schemeClr val="accent2">
                <a:hueOff val="-5775273"/>
                <a:satOff val="5219"/>
                <a:lumOff val="589"/>
                <a:alphaOff val="0"/>
                <a:tint val="83000"/>
                <a:satMod val="108000"/>
              </a:schemeClr>
            </a:gs>
            <a:gs pos="100000">
              <a:schemeClr val="accent2">
                <a:hueOff val="-5775273"/>
                <a:satOff val="5219"/>
                <a:lumOff val="589"/>
                <a:alphaOff val="0"/>
                <a:tint val="48000"/>
                <a:satMod val="150000"/>
              </a:schemeClr>
            </a:gs>
          </a:gsLst>
          <a:lin ang="5400000" scaled="0"/>
        </a:gradFill>
        <a:ln>
          <a:noFill/>
        </a:ln>
        <a:effectLst>
          <a:glow rad="63500">
            <a:schemeClr val="accent2">
              <a:hueOff val="-5775273"/>
              <a:satOff val="5219"/>
              <a:lumOff val="589"/>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5775273"/>
              <a:satOff val="5219"/>
              <a:lumOff val="589"/>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Vagrounded"/>
              <a:cs typeface="Vagrounded"/>
            </a:rPr>
            <a:t>CS1</a:t>
          </a:r>
          <a:endParaRPr lang="en-US" sz="4600" kern="1200" dirty="0">
            <a:latin typeface="Vagrounded"/>
            <a:cs typeface="Vagrounded"/>
          </a:endParaRPr>
        </a:p>
      </dsp:txBody>
      <dsp:txXfrm>
        <a:off x="1273083" y="1600568"/>
        <a:ext cx="1917246" cy="1065136"/>
      </dsp:txXfrm>
    </dsp:sp>
    <dsp:sp modelId="{74C35E8A-7C40-F141-897F-163933972E6B}">
      <dsp:nvSpPr>
        <dsp:cNvPr id="0" name=""/>
        <dsp:cNvSpPr/>
      </dsp:nvSpPr>
      <dsp:spPr>
        <a:xfrm rot="5400000">
          <a:off x="2031993" y="2692334"/>
          <a:ext cx="399426" cy="479311"/>
        </a:xfrm>
        <a:prstGeom prst="rightArrow">
          <a:avLst>
            <a:gd name="adj1" fmla="val 60000"/>
            <a:gd name="adj2" fmla="val 50000"/>
          </a:avLst>
        </a:prstGeom>
        <a:gradFill rotWithShape="0">
          <a:gsLst>
            <a:gs pos="0">
              <a:schemeClr val="accent2">
                <a:hueOff val="-8662909"/>
                <a:satOff val="7828"/>
                <a:lumOff val="884"/>
                <a:alphaOff val="0"/>
                <a:tint val="48000"/>
                <a:satMod val="138000"/>
              </a:schemeClr>
            </a:gs>
            <a:gs pos="25000">
              <a:schemeClr val="accent2">
                <a:hueOff val="-8662909"/>
                <a:satOff val="7828"/>
                <a:lumOff val="884"/>
                <a:alphaOff val="0"/>
                <a:tint val="85000"/>
              </a:schemeClr>
            </a:gs>
            <a:gs pos="40000">
              <a:schemeClr val="accent2">
                <a:hueOff val="-8662909"/>
                <a:satOff val="7828"/>
                <a:lumOff val="884"/>
                <a:alphaOff val="0"/>
                <a:tint val="92000"/>
              </a:schemeClr>
            </a:gs>
            <a:gs pos="50000">
              <a:schemeClr val="accent2">
                <a:hueOff val="-8662909"/>
                <a:satOff val="7828"/>
                <a:lumOff val="884"/>
                <a:alphaOff val="0"/>
                <a:tint val="93000"/>
              </a:schemeClr>
            </a:gs>
            <a:gs pos="60000">
              <a:schemeClr val="accent2">
                <a:hueOff val="-8662909"/>
                <a:satOff val="7828"/>
                <a:lumOff val="884"/>
                <a:alphaOff val="0"/>
                <a:tint val="92000"/>
              </a:schemeClr>
            </a:gs>
            <a:gs pos="75000">
              <a:schemeClr val="accent2">
                <a:hueOff val="-8662909"/>
                <a:satOff val="7828"/>
                <a:lumOff val="884"/>
                <a:alphaOff val="0"/>
                <a:tint val="83000"/>
                <a:satMod val="108000"/>
              </a:schemeClr>
            </a:gs>
            <a:gs pos="100000">
              <a:schemeClr val="accent2">
                <a:hueOff val="-8662909"/>
                <a:satOff val="7828"/>
                <a:lumOff val="884"/>
                <a:alphaOff val="0"/>
                <a:tint val="48000"/>
                <a:satMod val="150000"/>
              </a:schemeClr>
            </a:gs>
          </a:gsLst>
          <a:lin ang="5400000" scaled="0"/>
        </a:gradFill>
        <a:ln>
          <a:noFill/>
        </a:ln>
        <a:effectLst>
          <a:glow rad="63500">
            <a:schemeClr val="accent2">
              <a:hueOff val="-8662909"/>
              <a:satOff val="7828"/>
              <a:lumOff val="884"/>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8662909"/>
              <a:satOff val="7828"/>
              <a:lumOff val="884"/>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2031993" y="2692334"/>
        <a:ext cx="399426" cy="479311"/>
      </dsp:txXfrm>
    </dsp:sp>
    <dsp:sp modelId="{878E7070-7703-A64A-957B-CA17F9CE48B8}">
      <dsp:nvSpPr>
        <dsp:cNvPr id="0" name=""/>
        <dsp:cNvSpPr/>
      </dsp:nvSpPr>
      <dsp:spPr>
        <a:xfrm>
          <a:off x="1273083" y="3198274"/>
          <a:ext cx="1917246" cy="1065136"/>
        </a:xfrm>
        <a:prstGeom prst="roundRect">
          <a:avLst>
            <a:gd name="adj" fmla="val 10000"/>
          </a:avLst>
        </a:prstGeom>
        <a:gradFill rotWithShape="0">
          <a:gsLst>
            <a:gs pos="0">
              <a:schemeClr val="accent2">
                <a:hueOff val="-11550546"/>
                <a:satOff val="10438"/>
                <a:lumOff val="1179"/>
                <a:alphaOff val="0"/>
                <a:tint val="48000"/>
                <a:satMod val="138000"/>
              </a:schemeClr>
            </a:gs>
            <a:gs pos="25000">
              <a:schemeClr val="accent2">
                <a:hueOff val="-11550546"/>
                <a:satOff val="10438"/>
                <a:lumOff val="1179"/>
                <a:alphaOff val="0"/>
                <a:tint val="85000"/>
              </a:schemeClr>
            </a:gs>
            <a:gs pos="40000">
              <a:schemeClr val="accent2">
                <a:hueOff val="-11550546"/>
                <a:satOff val="10438"/>
                <a:lumOff val="1179"/>
                <a:alphaOff val="0"/>
                <a:tint val="92000"/>
              </a:schemeClr>
            </a:gs>
            <a:gs pos="50000">
              <a:schemeClr val="accent2">
                <a:hueOff val="-11550546"/>
                <a:satOff val="10438"/>
                <a:lumOff val="1179"/>
                <a:alphaOff val="0"/>
                <a:tint val="93000"/>
              </a:schemeClr>
            </a:gs>
            <a:gs pos="60000">
              <a:schemeClr val="accent2">
                <a:hueOff val="-11550546"/>
                <a:satOff val="10438"/>
                <a:lumOff val="1179"/>
                <a:alphaOff val="0"/>
                <a:tint val="92000"/>
              </a:schemeClr>
            </a:gs>
            <a:gs pos="75000">
              <a:schemeClr val="accent2">
                <a:hueOff val="-11550546"/>
                <a:satOff val="10438"/>
                <a:lumOff val="1179"/>
                <a:alphaOff val="0"/>
                <a:tint val="83000"/>
                <a:satMod val="108000"/>
              </a:schemeClr>
            </a:gs>
            <a:gs pos="100000">
              <a:schemeClr val="accent2">
                <a:hueOff val="-11550546"/>
                <a:satOff val="10438"/>
                <a:lumOff val="1179"/>
                <a:alphaOff val="0"/>
                <a:tint val="48000"/>
                <a:satMod val="150000"/>
              </a:schemeClr>
            </a:gs>
          </a:gsLst>
          <a:lin ang="5400000" scaled="0"/>
        </a:gradFill>
        <a:ln>
          <a:noFill/>
        </a:ln>
        <a:effectLst>
          <a:glow rad="63500">
            <a:schemeClr val="accent2">
              <a:hueOff val="-11550546"/>
              <a:satOff val="10438"/>
              <a:lumOff val="1179"/>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11550546"/>
              <a:satOff val="10438"/>
              <a:lumOff val="1179"/>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Vagrounded"/>
              <a:cs typeface="Vagrounded"/>
            </a:rPr>
            <a:t>CS2</a:t>
          </a:r>
          <a:endParaRPr lang="en-US" sz="4600" kern="1200" dirty="0">
            <a:latin typeface="Vagrounded"/>
            <a:cs typeface="Vagrounded"/>
          </a:endParaRPr>
        </a:p>
      </dsp:txBody>
      <dsp:txXfrm>
        <a:off x="1273083" y="3198274"/>
        <a:ext cx="1917246" cy="1065136"/>
      </dsp:txXfrm>
    </dsp:sp>
    <dsp:sp modelId="{CE90D186-DC44-904A-9AD4-B2338CF110FC}">
      <dsp:nvSpPr>
        <dsp:cNvPr id="0" name=""/>
        <dsp:cNvSpPr/>
      </dsp:nvSpPr>
      <dsp:spPr>
        <a:xfrm rot="5400000">
          <a:off x="2031993" y="4290039"/>
          <a:ext cx="399426" cy="479311"/>
        </a:xfrm>
        <a:prstGeom prst="rightArrow">
          <a:avLst>
            <a:gd name="adj1" fmla="val 60000"/>
            <a:gd name="adj2" fmla="val 50000"/>
          </a:avLst>
        </a:prstGeom>
        <a:gradFill rotWithShape="0">
          <a:gsLst>
            <a:gs pos="0">
              <a:schemeClr val="accent2">
                <a:hueOff val="-17325818"/>
                <a:satOff val="15657"/>
                <a:lumOff val="1768"/>
                <a:alphaOff val="0"/>
                <a:tint val="48000"/>
                <a:satMod val="138000"/>
              </a:schemeClr>
            </a:gs>
            <a:gs pos="25000">
              <a:schemeClr val="accent2">
                <a:hueOff val="-17325818"/>
                <a:satOff val="15657"/>
                <a:lumOff val="1768"/>
                <a:alphaOff val="0"/>
                <a:tint val="85000"/>
              </a:schemeClr>
            </a:gs>
            <a:gs pos="40000">
              <a:schemeClr val="accent2">
                <a:hueOff val="-17325818"/>
                <a:satOff val="15657"/>
                <a:lumOff val="1768"/>
                <a:alphaOff val="0"/>
                <a:tint val="92000"/>
              </a:schemeClr>
            </a:gs>
            <a:gs pos="50000">
              <a:schemeClr val="accent2">
                <a:hueOff val="-17325818"/>
                <a:satOff val="15657"/>
                <a:lumOff val="1768"/>
                <a:alphaOff val="0"/>
                <a:tint val="93000"/>
              </a:schemeClr>
            </a:gs>
            <a:gs pos="60000">
              <a:schemeClr val="accent2">
                <a:hueOff val="-17325818"/>
                <a:satOff val="15657"/>
                <a:lumOff val="1768"/>
                <a:alphaOff val="0"/>
                <a:tint val="92000"/>
              </a:schemeClr>
            </a:gs>
            <a:gs pos="75000">
              <a:schemeClr val="accent2">
                <a:hueOff val="-17325818"/>
                <a:satOff val="15657"/>
                <a:lumOff val="1768"/>
                <a:alphaOff val="0"/>
                <a:tint val="83000"/>
                <a:satMod val="108000"/>
              </a:schemeClr>
            </a:gs>
            <a:gs pos="100000">
              <a:schemeClr val="accent2">
                <a:hueOff val="-17325818"/>
                <a:satOff val="15657"/>
                <a:lumOff val="1768"/>
                <a:alphaOff val="0"/>
                <a:tint val="48000"/>
                <a:satMod val="150000"/>
              </a:schemeClr>
            </a:gs>
          </a:gsLst>
          <a:lin ang="5400000" scaled="0"/>
        </a:gradFill>
        <a:ln>
          <a:noFill/>
        </a:ln>
        <a:effectLst>
          <a:glow rad="63500">
            <a:schemeClr val="accent2">
              <a:hueOff val="-17325818"/>
              <a:satOff val="15657"/>
              <a:lumOff val="1768"/>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17325818"/>
              <a:satOff val="15657"/>
              <a:lumOff val="1768"/>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2031993" y="4290039"/>
        <a:ext cx="399426" cy="479311"/>
      </dsp:txXfrm>
    </dsp:sp>
    <dsp:sp modelId="{24C5B3A2-E4A1-9D43-ABB5-3F2C1AB1EE3C}">
      <dsp:nvSpPr>
        <dsp:cNvPr id="0" name=""/>
        <dsp:cNvSpPr/>
      </dsp:nvSpPr>
      <dsp:spPr>
        <a:xfrm>
          <a:off x="1273083" y="4795979"/>
          <a:ext cx="1917246" cy="1065136"/>
        </a:xfrm>
        <a:prstGeom prst="roundRect">
          <a:avLst>
            <a:gd name="adj" fmla="val 10000"/>
          </a:avLst>
        </a:prstGeom>
        <a:gradFill rotWithShape="0">
          <a:gsLst>
            <a:gs pos="0">
              <a:schemeClr val="accent2">
                <a:hueOff val="-17325818"/>
                <a:satOff val="15657"/>
                <a:lumOff val="1768"/>
                <a:alphaOff val="0"/>
                <a:tint val="48000"/>
                <a:satMod val="138000"/>
              </a:schemeClr>
            </a:gs>
            <a:gs pos="25000">
              <a:schemeClr val="accent2">
                <a:hueOff val="-17325818"/>
                <a:satOff val="15657"/>
                <a:lumOff val="1768"/>
                <a:alphaOff val="0"/>
                <a:tint val="85000"/>
              </a:schemeClr>
            </a:gs>
            <a:gs pos="40000">
              <a:schemeClr val="accent2">
                <a:hueOff val="-17325818"/>
                <a:satOff val="15657"/>
                <a:lumOff val="1768"/>
                <a:alphaOff val="0"/>
                <a:tint val="92000"/>
              </a:schemeClr>
            </a:gs>
            <a:gs pos="50000">
              <a:schemeClr val="accent2">
                <a:hueOff val="-17325818"/>
                <a:satOff val="15657"/>
                <a:lumOff val="1768"/>
                <a:alphaOff val="0"/>
                <a:tint val="93000"/>
              </a:schemeClr>
            </a:gs>
            <a:gs pos="60000">
              <a:schemeClr val="accent2">
                <a:hueOff val="-17325818"/>
                <a:satOff val="15657"/>
                <a:lumOff val="1768"/>
                <a:alphaOff val="0"/>
                <a:tint val="92000"/>
              </a:schemeClr>
            </a:gs>
            <a:gs pos="75000">
              <a:schemeClr val="accent2">
                <a:hueOff val="-17325818"/>
                <a:satOff val="15657"/>
                <a:lumOff val="1768"/>
                <a:alphaOff val="0"/>
                <a:tint val="83000"/>
                <a:satMod val="108000"/>
              </a:schemeClr>
            </a:gs>
            <a:gs pos="100000">
              <a:schemeClr val="accent2">
                <a:hueOff val="-17325818"/>
                <a:satOff val="15657"/>
                <a:lumOff val="1768"/>
                <a:alphaOff val="0"/>
                <a:tint val="48000"/>
                <a:satMod val="150000"/>
              </a:schemeClr>
            </a:gs>
          </a:gsLst>
          <a:lin ang="5400000" scaled="0"/>
        </a:gradFill>
        <a:ln>
          <a:noFill/>
        </a:ln>
        <a:effectLst>
          <a:glow rad="63500">
            <a:schemeClr val="accent2">
              <a:hueOff val="-17325818"/>
              <a:satOff val="15657"/>
              <a:lumOff val="1768"/>
              <a:alphaOff val="0"/>
              <a:alpha val="45000"/>
              <a:satMod val="120000"/>
            </a:schemeClr>
          </a:glow>
        </a:effectLst>
        <a:scene3d>
          <a:camera prst="orthographicFront" fov="0">
            <a:rot lat="0" lon="0" rev="0"/>
          </a:camera>
          <a:lightRig rig="brightRoom" dir="tl">
            <a:rot lat="0" lon="0" rev="8700000"/>
          </a:lightRig>
        </a:scene3d>
        <a:sp3d>
          <a:bevelT w="0" h="0"/>
          <a:contourClr>
            <a:schemeClr val="accent2">
              <a:hueOff val="-17325818"/>
              <a:satOff val="15657"/>
              <a:lumOff val="1768"/>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US" sz="4600" kern="1200" dirty="0" smtClean="0">
              <a:latin typeface="Vagrounded"/>
              <a:cs typeface="Vagrounded"/>
            </a:rPr>
            <a:t>CS3</a:t>
          </a:r>
          <a:endParaRPr lang="en-US" sz="4600" kern="1200" dirty="0">
            <a:latin typeface="Vagrounded"/>
            <a:cs typeface="Vagrounded"/>
          </a:endParaRPr>
        </a:p>
      </dsp:txBody>
      <dsp:txXfrm>
        <a:off x="1273083" y="4795979"/>
        <a:ext cx="1917246" cy="106513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96160" indent="-51196160"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960"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94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92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4898" algn="l" defTabSz="652979" rtl="0" eaLnBrk="1" latinLnBrk="0" hangingPunct="1">
      <a:defRPr sz="1900" kern="1200">
        <a:solidFill>
          <a:schemeClr val="tx1"/>
        </a:solidFill>
        <a:latin typeface="+mn-lt"/>
        <a:ea typeface="+mn-ea"/>
        <a:cs typeface="+mn-cs"/>
      </a:defRPr>
    </a:lvl6pPr>
    <a:lvl7pPr marL="3917878" algn="l" defTabSz="652979" rtl="0" eaLnBrk="1" latinLnBrk="0" hangingPunct="1">
      <a:defRPr sz="1900" kern="1200">
        <a:solidFill>
          <a:schemeClr val="tx1"/>
        </a:solidFill>
        <a:latin typeface="+mn-lt"/>
        <a:ea typeface="+mn-ea"/>
        <a:cs typeface="+mn-cs"/>
      </a:defRPr>
    </a:lvl7pPr>
    <a:lvl8pPr marL="4570857" algn="l" defTabSz="652979" rtl="0" eaLnBrk="1" latinLnBrk="0" hangingPunct="1">
      <a:defRPr sz="1900" kern="1200">
        <a:solidFill>
          <a:schemeClr val="tx1"/>
        </a:solidFill>
        <a:latin typeface="+mn-lt"/>
        <a:ea typeface="+mn-ea"/>
        <a:cs typeface="+mn-cs"/>
      </a:defRPr>
    </a:lvl8pPr>
    <a:lvl9pPr marL="5223836" algn="l" defTabSz="652979"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wo Content">
    <p:spTree>
      <p:nvGrpSpPr>
        <p:cNvPr id="1" name=""/>
        <p:cNvGrpSpPr/>
        <p:nvPr/>
      </p:nvGrpSpPr>
      <p:grpSpPr>
        <a:xfrm>
          <a:off x="0" y="0"/>
          <a:ext cx="0" cy="0"/>
          <a:chOff x="0" y="0"/>
          <a:chExt cx="0" cy="0"/>
        </a:xfrm>
      </p:grpSpPr>
      <p:pic>
        <p:nvPicPr>
          <p:cNvPr id="11" name="Picture 10" descr="Safe Video Zone.png"/>
          <p:cNvPicPr>
            <a:picLocks noChangeAspect="1"/>
          </p:cNvPicPr>
          <p:nvPr userDrawn="1"/>
        </p:nvPicPr>
        <p:blipFill>
          <a:blip r:embed="rId2"/>
          <a:stretch>
            <a:fillRect/>
          </a:stretch>
        </p:blipFill>
        <p:spPr>
          <a:xfrm>
            <a:off x="0" y="0"/>
            <a:ext cx="14630400" cy="8229600"/>
          </a:xfrm>
          <a:prstGeom prst="rect">
            <a:avLst/>
          </a:prstGeom>
        </p:spPr>
      </p:pic>
      <p:sp>
        <p:nvSpPr>
          <p:cNvPr id="3" name="Content Placeholder 2"/>
          <p:cNvSpPr>
            <a:spLocks noGrp="1"/>
          </p:cNvSpPr>
          <p:nvPr>
            <p:ph sz="half" idx="1"/>
          </p:nvPr>
        </p:nvSpPr>
        <p:spPr>
          <a:xfrm>
            <a:off x="3657600" y="1188729"/>
            <a:ext cx="472440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1" y="1188729"/>
            <a:ext cx="4766311"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2"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23" name="Picture 8"/>
          <p:cNvPicPr>
            <a:picLocks noChangeAspect="1"/>
          </p:cNvPicPr>
          <p:nvPr userDrawn="1"/>
        </p:nvPicPr>
        <p:blipFill>
          <a:blip r:embed="rId4"/>
          <a:srcRect/>
          <a:stretch>
            <a:fillRect/>
          </a:stretch>
        </p:blipFill>
        <p:spPr bwMode="auto">
          <a:xfrm>
            <a:off x="13198368" y="7757162"/>
            <a:ext cx="1432043" cy="472440"/>
          </a:xfrm>
          <a:prstGeom prst="rect">
            <a:avLst/>
          </a:prstGeom>
          <a:noFill/>
          <a:ln w="9525">
            <a:noFill/>
            <a:miter lim="800000"/>
            <a:headEnd/>
            <a:tailEnd/>
          </a:ln>
        </p:spPr>
      </p:pic>
      <p:sp>
        <p:nvSpPr>
          <p:cNvPr id="24" name="Rectangle 11"/>
          <p:cNvSpPr>
            <a:spLocks noChangeArrowheads="1"/>
          </p:cNvSpPr>
          <p:nvPr userDrawn="1"/>
        </p:nvSpPr>
        <p:spPr bwMode="auto">
          <a:xfrm>
            <a:off x="13876552" y="7498083"/>
            <a:ext cx="753851" cy="288708"/>
          </a:xfrm>
          <a:prstGeom prst="rect">
            <a:avLst/>
          </a:prstGeom>
          <a:noFill/>
          <a:ln w="12700">
            <a:noFill/>
            <a:miter lim="800000"/>
            <a:headEnd/>
            <a:tailEnd/>
          </a:ln>
          <a:effectLst/>
        </p:spPr>
        <p:txBody>
          <a:bodyPr wrap="square" lIns="90693" tIns="36278" rIns="90693" bIns="36278">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
        <p:nvSpPr>
          <p:cNvPr id="25" name="Title Placeholder 21"/>
          <p:cNvSpPr>
            <a:spLocks noGrp="1"/>
          </p:cNvSpPr>
          <p:nvPr>
            <p:ph type="title"/>
          </p:nvPr>
        </p:nvSpPr>
        <p:spPr>
          <a:xfrm>
            <a:off x="883923" y="255056"/>
            <a:ext cx="13060680" cy="914400"/>
          </a:xfrm>
          <a:prstGeom prst="rect">
            <a:avLst/>
          </a:prstGeom>
        </p:spPr>
        <p:txBody>
          <a:bodyPr vert="horz" lIns="130595" tIns="65298" rIns="130595" bIns="65298"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397" y="1188720"/>
            <a:ext cx="13015487"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5"/>
          <a:srcRect/>
          <a:stretch>
            <a:fillRect/>
          </a:stretch>
        </p:blipFill>
        <p:spPr bwMode="auto">
          <a:xfrm>
            <a:off x="121224" y="217174"/>
            <a:ext cx="716987" cy="849630"/>
          </a:xfrm>
          <a:prstGeom prst="rect">
            <a:avLst/>
          </a:prstGeom>
          <a:noFill/>
          <a:ln w="9525">
            <a:noFill/>
            <a:miter lim="800000"/>
            <a:headEnd/>
            <a:tailEnd/>
          </a:ln>
        </p:spPr>
      </p:pic>
      <p:sp>
        <p:nvSpPr>
          <p:cNvPr id="12" name="Rectangle 10"/>
          <p:cNvSpPr>
            <a:spLocks noChangeArrowheads="1"/>
          </p:cNvSpPr>
          <p:nvPr userDrawn="1"/>
        </p:nvSpPr>
        <p:spPr bwMode="auto">
          <a:xfrm>
            <a:off x="3657600" y="7894715"/>
            <a:ext cx="10972800" cy="365652"/>
          </a:xfrm>
          <a:prstGeom prst="rect">
            <a:avLst/>
          </a:prstGeom>
          <a:noFill/>
          <a:ln w="12700">
            <a:noFill/>
            <a:miter lim="800000"/>
            <a:headEnd/>
            <a:tailEnd/>
          </a:ln>
          <a:effectLst/>
        </p:spPr>
        <p:txBody>
          <a:bodyPr wrap="square" lIns="90693" tIns="36278" rIns="90693" bIns="36278">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 </a:t>
            </a:r>
            <a:r>
              <a:rPr lang="en-US" sz="1900" b="1" dirty="0">
                <a:solidFill>
                  <a:srgbClr val="FFFF00"/>
                </a:solidFill>
                <a:latin typeface="18 VAG Rounded Black   09390"/>
                <a:ea typeface="+mn-ea"/>
                <a:cs typeface="+mn-cs"/>
              </a:rPr>
              <a:t>: Algorithms</a:t>
            </a:r>
            <a:r>
              <a:rPr lang="en-US" sz="1900" b="1" baseline="0" dirty="0">
                <a:solidFill>
                  <a:srgbClr val="FFFF00"/>
                </a:solidFill>
                <a:latin typeface="18 VAG Rounded Black   09390"/>
                <a:ea typeface="+mn-ea"/>
                <a:cs typeface="+mn-cs"/>
              </a:rPr>
              <a:t> II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369ACC4A-C4B3-2E4C-9A16-1CB1EAFC529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A484701E-00B5-B446-8F20-163EC44EFCE5}"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3"/>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09"/>
            <a:ext cx="6156960" cy="2566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09"/>
            <a:ext cx="6156960" cy="2566037"/>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4" name="Rectangle 3"/>
          <p:cNvSpPr/>
          <p:nvPr/>
        </p:nvSpPr>
        <p:spPr>
          <a:xfrm>
            <a:off x="495313"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9" name="Subtitle 8"/>
          <p:cNvSpPr>
            <a:spLocks noGrp="1"/>
          </p:cNvSpPr>
          <p:nvPr>
            <p:ph type="subTitle" idx="1"/>
          </p:nvPr>
        </p:nvSpPr>
        <p:spPr>
          <a:xfrm>
            <a:off x="4267200" y="3401568"/>
            <a:ext cx="9631680" cy="1810512"/>
          </a:xfrm>
        </p:spPr>
        <p:txBody>
          <a:bodyPr lIns="143657"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979" indent="0" algn="ctr">
              <a:buNone/>
            </a:lvl2pPr>
            <a:lvl3pPr marL="1305960" indent="0" algn="ctr">
              <a:buNone/>
            </a:lvl3pPr>
            <a:lvl4pPr marL="1958941" indent="0" algn="ctr">
              <a:buNone/>
            </a:lvl4pPr>
            <a:lvl5pPr marL="2611921" indent="0" algn="ctr">
              <a:buNone/>
            </a:lvl5pPr>
            <a:lvl6pPr marL="3264898" indent="0" algn="ctr">
              <a:buNone/>
            </a:lvl6pPr>
            <a:lvl7pPr marL="3917878" indent="0" algn="ctr">
              <a:buNone/>
            </a:lvl7pPr>
            <a:lvl8pPr marL="4570857" indent="0" algn="ctr">
              <a:buNone/>
            </a:lvl8pPr>
            <a:lvl9pPr marL="5223836" indent="0" algn="ctr">
              <a:buNone/>
            </a:lvl9pPr>
          </a:lstStyle>
          <a:p>
            <a:r>
              <a:rPr lang="en-US" dirty="0" smtClean="0"/>
              <a:t>Click to edit Master subtitle style</a:t>
            </a:r>
            <a:endParaRPr lang="en-US" dirty="0"/>
          </a:p>
        </p:txBody>
      </p:sp>
      <p:sp>
        <p:nvSpPr>
          <p:cNvPr id="11" name="Oval 10"/>
          <p:cNvSpPr/>
          <p:nvPr userDrawn="1"/>
        </p:nvSpPr>
        <p:spPr>
          <a:xfrm>
            <a:off x="4431507" y="6690858"/>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23" tIns="45711" rIns="91423" bIns="45711"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1"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5"/>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1" y="1542417"/>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393" y="5095875"/>
            <a:ext cx="3345179" cy="313372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95" tIns="65298" rIns="130595" bIns="65298"/>
          <a:lstStyle/>
          <a:p>
            <a:pPr eaLnBrk="0" hangingPunct="0">
              <a:defRPr/>
            </a:pPr>
            <a:endParaRPr lang="en-US">
              <a:latin typeface="Helvetica" pitchFamily="-65" charset="0"/>
              <a:ea typeface="+mn-ea"/>
              <a:cs typeface="+mn-cs"/>
            </a:endParaRPr>
          </a:p>
        </p:txBody>
      </p:sp>
      <p:sp>
        <p:nvSpPr>
          <p:cNvPr id="19" name="Rectangle 18"/>
          <p:cNvSpPr/>
          <p:nvPr/>
        </p:nvSpPr>
        <p:spPr>
          <a:xfrm>
            <a:off x="581673" y="481967"/>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21" name="Rectangle 20"/>
          <p:cNvSpPr/>
          <p:nvPr/>
        </p:nvSpPr>
        <p:spPr>
          <a:xfrm flipH="1">
            <a:off x="657873"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22" name="Rectangle 21"/>
          <p:cNvSpPr/>
          <p:nvPr/>
        </p:nvSpPr>
        <p:spPr>
          <a:xfrm flipH="1">
            <a:off x="7162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23" name="Rectangle 22"/>
          <p:cNvSpPr/>
          <p:nvPr/>
        </p:nvSpPr>
        <p:spPr>
          <a:xfrm flipH="1">
            <a:off x="76200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3" name="Text Placeholder 2"/>
          <p:cNvSpPr>
            <a:spLocks noGrp="1"/>
          </p:cNvSpPr>
          <p:nvPr>
            <p:ph type="body" idx="1"/>
          </p:nvPr>
        </p:nvSpPr>
        <p:spPr>
          <a:xfrm>
            <a:off x="1131044" y="1622008"/>
            <a:ext cx="9148877" cy="1172982"/>
          </a:xfrm>
        </p:spPr>
        <p:txBody>
          <a:bodyPr lIns="117537" bIns="0"/>
          <a:lstStyle>
            <a:lvl1pPr marL="78358" indent="0">
              <a:buNone/>
              <a:defRPr sz="2900">
                <a:solidFill>
                  <a:schemeClr val="tx1">
                    <a:tint val="75000"/>
                  </a:schemeClr>
                </a:solidFill>
              </a:defRPr>
            </a:lvl1pPr>
            <a:lvl2pPr>
              <a:buNone/>
              <a:defRPr sz="2600">
                <a:solidFill>
                  <a:schemeClr val="tx1">
                    <a:tint val="75000"/>
                  </a:schemeClr>
                </a:solidFill>
              </a:defRPr>
            </a:lvl2pPr>
            <a:lvl3pPr>
              <a:buNone/>
              <a:defRPr sz="21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131043" y="614477"/>
            <a:ext cx="13050317" cy="932688"/>
          </a:xfrm>
        </p:spPr>
        <p:txBody>
          <a:bodyPr tIns="91418"/>
          <a:lstStyle>
            <a:lvl1pPr algn="l">
              <a:buNone/>
              <a:defRPr sz="5400" b="0" cap="none" spc="-214" baseline="0"/>
            </a:lvl1pPr>
          </a:lstStyle>
          <a:p>
            <a:r>
              <a:rPr lang="en-US" smtClean="0"/>
              <a:t>Click to edit Master title style</a:t>
            </a:r>
            <a:endParaRPr lang="en-US"/>
          </a:p>
        </p:txBody>
      </p:sp>
      <p:sp>
        <p:nvSpPr>
          <p:cNvPr id="25" name="Date Placeholder 3"/>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26" name="Footer Placeholder 4"/>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7" name="Slide Number Placeholder 5"/>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CCEDF913-1038-6D43-A083-7381B0378B82}"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3"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8" name="Rectangle 7"/>
          <p:cNvSpPr/>
          <p:nvPr/>
        </p:nvSpPr>
        <p:spPr>
          <a:xfrm>
            <a:off x="139713"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10" name="Rectangle 9"/>
          <p:cNvSpPr/>
          <p:nvPr/>
        </p:nvSpPr>
        <p:spPr>
          <a:xfrm>
            <a:off x="457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11" name="Rectangle 10"/>
          <p:cNvSpPr/>
          <p:nvPr/>
        </p:nvSpPr>
        <p:spPr>
          <a:xfrm>
            <a:off x="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12" name="Rectangle 11"/>
          <p:cNvSpPr/>
          <p:nvPr/>
        </p:nvSpPr>
        <p:spPr>
          <a:xfrm flipH="1">
            <a:off x="2387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sp>
        <p:nvSpPr>
          <p:cNvPr id="15" name="Rectangle 14"/>
          <p:cNvSpPr/>
          <p:nvPr/>
        </p:nvSpPr>
        <p:spPr>
          <a:xfrm flipH="1">
            <a:off x="408953"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16" name="Rectangle 15"/>
          <p:cNvSpPr/>
          <p:nvPr/>
        </p:nvSpPr>
        <p:spPr>
          <a:xfrm>
            <a:off x="447052"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dirty="0"/>
          </a:p>
        </p:txBody>
      </p:sp>
      <p:sp>
        <p:nvSpPr>
          <p:cNvPr id="2" name="Title 1"/>
          <p:cNvSpPr>
            <a:spLocks noGrp="1"/>
          </p:cNvSpPr>
          <p:nvPr>
            <p:ph type="title"/>
          </p:nvPr>
        </p:nvSpPr>
        <p:spPr>
          <a:xfrm>
            <a:off x="807719" y="614477"/>
            <a:ext cx="12435840" cy="1097280"/>
          </a:xfrm>
        </p:spPr>
        <p:txBody>
          <a:bodyPr/>
          <a:lstStyle>
            <a:lvl1pPr>
              <a:defRPr sz="59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p:spPr>
        <p:txBody>
          <a:bodyPr anchor="ctr"/>
          <a:lstStyle>
            <a:lvl1pPr marL="104478" indent="0" algn="l">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4" name="Text Placeholder 3"/>
          <p:cNvSpPr>
            <a:spLocks noGrp="1"/>
          </p:cNvSpPr>
          <p:nvPr>
            <p:ph type="body" sz="half" idx="3"/>
          </p:nvPr>
        </p:nvSpPr>
        <p:spPr>
          <a:xfrm>
            <a:off x="7432043" y="2171701"/>
            <a:ext cx="6466840" cy="767714"/>
          </a:xfrm>
        </p:spPr>
        <p:txBody>
          <a:bodyPr anchor="ctr"/>
          <a:lstStyle>
            <a:lvl1pPr marL="104478" indent="0">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3" y="2950845"/>
            <a:ext cx="6466840"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18" name="Footer Placeholder 7"/>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19" name="Slide Number Placeholder 8"/>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F94E4F7C-7393-5C44-A579-51E747BA2DD2}"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9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4" name="Footer Placeholder 3"/>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5" name="Slide Number Placeholder 4"/>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B9129B78-766F-8046-B16D-6E2259124BDD}"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3" name="Footer Placeholder 2"/>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4" name="Slide Number Placeholder 3"/>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F826EF02-E0BA-4B45-B9BC-203A90F67368}"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66"/>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p:spPr>
        <p:txBody>
          <a:bodyPr/>
          <a:lstStyle>
            <a:lvl1pPr marL="78358" indent="0">
              <a:buNone/>
              <a:defRPr sz="2600"/>
            </a:lvl1pPr>
            <a:lvl2pPr>
              <a:buNone/>
              <a:defRPr sz="1900"/>
            </a:lvl2pPr>
            <a:lvl3pPr>
              <a:buNone/>
              <a:defRPr sz="1400"/>
            </a:lvl3pPr>
            <a:lvl4pPr>
              <a:buNone/>
              <a:defRPr sz="1300"/>
            </a:lvl4pPr>
            <a:lvl5pPr>
              <a:buNone/>
              <a:defRPr sz="1300"/>
            </a:lvl5pPr>
          </a:lstStyle>
          <a:p>
            <a:pPr lvl="0"/>
            <a:r>
              <a:rPr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0363200" y="7700014"/>
            <a:ext cx="341376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endParaRPr/>
          </a:p>
        </p:txBody>
      </p:sp>
      <p:sp>
        <p:nvSpPr>
          <p:cNvPr id="6" name="Footer Placeholder 5"/>
          <p:cNvSpPr>
            <a:spLocks noGrp="1"/>
          </p:cNvSpPr>
          <p:nvPr>
            <p:ph type="ftr" sz="quarter" idx="11"/>
          </p:nvPr>
        </p:nvSpPr>
        <p:spPr>
          <a:xfrm>
            <a:off x="1463040" y="7700014"/>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7" name="Slide Number Placeholder 6"/>
          <p:cNvSpPr>
            <a:spLocks noGrp="1"/>
          </p:cNvSpPr>
          <p:nvPr>
            <p:ph type="sldNum" sz="quarter" idx="12"/>
          </p:nvPr>
        </p:nvSpPr>
        <p:spPr>
          <a:xfrm>
            <a:off x="13776960" y="7700014"/>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B8AF6942-B8F4-354B-A96C-556E4724AB4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95" tIns="65298" rIns="130595" bIns="65298" anchor="ctr"/>
          <a:lstStyle/>
          <a:p>
            <a:pPr algn="ctr">
              <a:defRPr/>
            </a:pPr>
            <a:endParaRPr lang="en-US"/>
          </a:p>
        </p:txBody>
      </p:sp>
      <p:grpSp>
        <p:nvGrpSpPr>
          <p:cNvPr id="7" name="Group 20"/>
          <p:cNvGrpSpPr>
            <a:grpSpLocks/>
          </p:cNvGrpSpPr>
          <p:nvPr/>
        </p:nvGrpSpPr>
        <p:grpSpPr bwMode="auto">
          <a:xfrm rot="5400000">
            <a:off x="13650914" y="1437333"/>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13"/>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496" y="1744031"/>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11"/>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45"/>
            <a:ext cx="14045184" cy="5952173"/>
          </a:xfrm>
          <a:solidFill>
            <a:schemeClr val="bg2"/>
          </a:solidFill>
        </p:spPr>
        <p:txBody>
          <a:bodyPr>
            <a:normAutofit/>
          </a:bodyPr>
          <a:lstStyle>
            <a:lvl1pPr marL="0" indent="0">
              <a:buNone/>
              <a:defRPr sz="46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1463040" y="1380173"/>
            <a:ext cx="10972800" cy="822960"/>
          </a:xfrm>
        </p:spPr>
        <p:txBody>
          <a:bodyPr/>
          <a:lstStyle>
            <a:lvl1pPr marL="39179" indent="0">
              <a:spcBef>
                <a:spcPts val="0"/>
              </a:spcBef>
              <a:buNone/>
              <a:defRPr sz="2100">
                <a:solidFill>
                  <a:srgbClr val="FFFFFF"/>
                </a:solidFill>
              </a:defRPr>
            </a:lvl1pPr>
            <a:lvl2pPr>
              <a:defRPr sz="1900"/>
            </a:lvl2pPr>
            <a:lvl3pPr>
              <a:defRPr sz="1400"/>
            </a:lvl3pPr>
            <a:lvl4pPr>
              <a:defRPr sz="1300"/>
            </a:lvl4pPr>
            <a:lvl5pPr>
              <a:defRPr sz="1300"/>
            </a:lvl5pPr>
          </a:lstStyle>
          <a:p>
            <a:pPr lvl="0"/>
            <a:r>
              <a:rPr lang="en-US" smtClean="0"/>
              <a:t>Click to edit Master text styles</a:t>
            </a:r>
          </a:p>
        </p:txBody>
      </p:sp>
      <p:sp>
        <p:nvSpPr>
          <p:cNvPr id="19" name="Date Placeholder 4"/>
          <p:cNvSpPr>
            <a:spLocks noGrp="1"/>
          </p:cNvSpPr>
          <p:nvPr>
            <p:ph type="dt" sz="half" idx="10"/>
          </p:nvPr>
        </p:nvSpPr>
        <p:spPr>
          <a:xfrm>
            <a:off x="10363200" y="66676"/>
            <a:ext cx="3413760" cy="438150"/>
          </a:xfrm>
          <a:prstGeom prst="rect">
            <a:avLst/>
          </a:prstGeom>
        </p:spPr>
        <p:txBody>
          <a:bodyPr lIns="130595" tIns="65298" rIns="130595" bIns="65298"/>
          <a:lstStyle>
            <a:lvl1pPr eaLnBrk="0" hangingPunct="0">
              <a:defRPr dirty="0">
                <a:latin typeface="Helvetica" pitchFamily="-65" charset="0"/>
                <a:ea typeface="+mn-ea"/>
                <a:cs typeface="+mn-cs"/>
              </a:defRPr>
            </a:lvl1pPr>
          </a:lstStyle>
          <a:p>
            <a:pPr>
              <a:defRPr/>
            </a:pPr>
            <a:endParaRPr dirty="0"/>
          </a:p>
        </p:txBody>
      </p:sp>
      <p:sp>
        <p:nvSpPr>
          <p:cNvPr id="20" name="Footer Placeholder 5"/>
          <p:cNvSpPr>
            <a:spLocks noGrp="1"/>
          </p:cNvSpPr>
          <p:nvPr>
            <p:ph type="ftr" sz="quarter" idx="11"/>
          </p:nvPr>
        </p:nvSpPr>
        <p:spPr>
          <a:xfrm>
            <a:off x="1463040" y="66676"/>
            <a:ext cx="8900160" cy="438150"/>
          </a:xfrm>
          <a:prstGeom prst="rect">
            <a:avLst/>
          </a:prstGeom>
        </p:spPr>
        <p:txBody>
          <a:bodyPr vert="horz" wrap="square" lIns="130595" tIns="65298" rIns="130595" bIns="6529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1" name="Slide Number Placeholder 6"/>
          <p:cNvSpPr>
            <a:spLocks noGrp="1"/>
          </p:cNvSpPr>
          <p:nvPr>
            <p:ph type="sldNum" sz="quarter" idx="12"/>
          </p:nvPr>
        </p:nvSpPr>
        <p:spPr>
          <a:xfrm>
            <a:off x="13776960" y="66676"/>
            <a:ext cx="731520" cy="438150"/>
          </a:xfrm>
          <a:prstGeom prst="rect">
            <a:avLst/>
          </a:prstGeom>
        </p:spPr>
        <p:txBody>
          <a:bodyPr lIns="130595" tIns="65298" rIns="130595" bIns="65298"/>
          <a:lstStyle>
            <a:lvl1pPr eaLnBrk="0" hangingPunct="0">
              <a:defRPr>
                <a:latin typeface="Helvetica" pitchFamily="-65" charset="0"/>
                <a:ea typeface="+mn-ea"/>
                <a:cs typeface="+mn-cs"/>
              </a:defRPr>
            </a:lvl1pPr>
          </a:lstStyle>
          <a:p>
            <a:pPr>
              <a:defRPr/>
            </a:pPr>
            <a:fld id="{8D3BF5FA-FF66-834A-BD9A-8378E92300C5}" type="slidenum">
              <a:rPr/>
              <a:pPr>
                <a:defRPr/>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pic>
        <p:nvPicPr>
          <p:cNvPr id="10" name="Picture 9" descr="Safe Video Zone.png"/>
          <p:cNvPicPr>
            <a:picLocks noChangeAspect="1"/>
          </p:cNvPicPr>
          <p:nvPr userDrawn="1"/>
        </p:nvPicPr>
        <p:blipFill>
          <a:blip r:embed="rId14"/>
          <a:stretch>
            <a:fillRect/>
          </a:stretch>
        </p:blipFill>
        <p:spPr>
          <a:xfrm>
            <a:off x="0" y="0"/>
            <a:ext cx="14630400" cy="8229600"/>
          </a:xfrm>
          <a:prstGeom prst="rect">
            <a:avLst/>
          </a:prstGeom>
        </p:spPr>
      </p:pic>
      <p:sp>
        <p:nvSpPr>
          <p:cNvPr id="22" name="Title Placeholder 21"/>
          <p:cNvSpPr>
            <a:spLocks noGrp="1"/>
          </p:cNvSpPr>
          <p:nvPr>
            <p:ph type="title"/>
          </p:nvPr>
        </p:nvSpPr>
        <p:spPr>
          <a:xfrm>
            <a:off x="883923" y="255056"/>
            <a:ext cx="13060680" cy="914400"/>
          </a:xfrm>
          <a:prstGeom prst="rect">
            <a:avLst/>
          </a:prstGeom>
        </p:spPr>
        <p:txBody>
          <a:bodyPr vert="horz" lIns="130595" tIns="65298" rIns="130595" bIns="65298" anchor="t">
            <a:noAutofit/>
          </a:bodyPr>
          <a:lstStyle/>
          <a:p>
            <a:r>
              <a:rPr lang="en-US" dirty="0" smtClean="0"/>
              <a:t>Click to edit Master title style</a:t>
            </a:r>
            <a:endParaRPr lang="en-US" dirty="0"/>
          </a:p>
        </p:txBody>
      </p:sp>
      <p:sp>
        <p:nvSpPr>
          <p:cNvPr id="18" name="Rectangle 10"/>
          <p:cNvSpPr>
            <a:spLocks noChangeArrowheads="1"/>
          </p:cNvSpPr>
          <p:nvPr userDrawn="1"/>
        </p:nvSpPr>
        <p:spPr bwMode="auto">
          <a:xfrm>
            <a:off x="3657600" y="7894715"/>
            <a:ext cx="10972800" cy="365652"/>
          </a:xfrm>
          <a:prstGeom prst="rect">
            <a:avLst/>
          </a:prstGeom>
          <a:noFill/>
          <a:ln w="12700">
            <a:noFill/>
            <a:miter lim="800000"/>
            <a:headEnd/>
            <a:tailEnd/>
          </a:ln>
          <a:effectLst/>
        </p:spPr>
        <p:txBody>
          <a:bodyPr wrap="square" lIns="90693" tIns="36278" rIns="90693" bIns="36278">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 </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Algorithmis</a:t>
            </a:r>
            <a:r>
              <a:rPr lang="en-US" sz="1900" b="1" kern="1200" baseline="0" dirty="0">
                <a:solidFill>
                  <a:srgbClr val="FFFF00"/>
                </a:solidFill>
                <a:latin typeface="18 VAG Rounded Black   09390"/>
                <a:ea typeface="ＭＳ Ｐゴシック" pitchFamily="-1" charset="-128"/>
                <a:cs typeface="ＭＳ Ｐゴシック" pitchFamily="-1" charset="-128"/>
              </a:rPr>
              <a:t> II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cxnSp>
        <p:nvCxnSpPr>
          <p:cNvPr id="13" name="Straight Connector 12"/>
          <p:cNvCxnSpPr/>
          <p:nvPr userDrawn="1"/>
        </p:nvCxnSpPr>
        <p:spPr>
          <a:xfrm flipV="1">
            <a:off x="883397" y="1188720"/>
            <a:ext cx="13015487"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1031" name="Picture 25" descr="Seal"/>
          <p:cNvPicPr>
            <a:picLocks noChangeAspect="1" noChangeArrowheads="1"/>
          </p:cNvPicPr>
          <p:nvPr userDrawn="1"/>
        </p:nvPicPr>
        <p:blipFill>
          <a:blip r:embed="rId15"/>
          <a:srcRect/>
          <a:stretch>
            <a:fillRect/>
          </a:stretch>
        </p:blipFill>
        <p:spPr bwMode="auto">
          <a:xfrm>
            <a:off x="3733800" y="7391400"/>
            <a:ext cx="731520" cy="731520"/>
          </a:xfrm>
          <a:prstGeom prst="rect">
            <a:avLst/>
          </a:prstGeom>
          <a:noFill/>
          <a:ln w="9525">
            <a:noFill/>
            <a:miter lim="800000"/>
            <a:headEnd/>
            <a:tailEnd/>
          </a:ln>
        </p:spPr>
      </p:pic>
      <p:pic>
        <p:nvPicPr>
          <p:cNvPr id="1032" name="Picture 8"/>
          <p:cNvPicPr>
            <a:picLocks noChangeAspect="1"/>
          </p:cNvPicPr>
          <p:nvPr/>
        </p:nvPicPr>
        <p:blipFill>
          <a:blip r:embed="rId16"/>
          <a:srcRect/>
          <a:stretch>
            <a:fillRect/>
          </a:stretch>
        </p:blipFill>
        <p:spPr bwMode="auto">
          <a:xfrm>
            <a:off x="13198368" y="7757162"/>
            <a:ext cx="1432043" cy="472440"/>
          </a:xfrm>
          <a:prstGeom prst="rect">
            <a:avLst/>
          </a:prstGeom>
          <a:noFill/>
          <a:ln w="9525">
            <a:noFill/>
            <a:miter lim="800000"/>
            <a:headEnd/>
            <a:tailEnd/>
          </a:ln>
        </p:spPr>
      </p:pic>
      <p:pic>
        <p:nvPicPr>
          <p:cNvPr id="1033" name="Picture 9"/>
          <p:cNvPicPr>
            <a:picLocks noChangeAspect="1"/>
          </p:cNvPicPr>
          <p:nvPr userDrawn="1"/>
        </p:nvPicPr>
        <p:blipFill>
          <a:blip r:embed="rId17"/>
          <a:srcRect/>
          <a:stretch>
            <a:fillRect/>
          </a:stretch>
        </p:blipFill>
        <p:spPr bwMode="auto">
          <a:xfrm>
            <a:off x="121224" y="217174"/>
            <a:ext cx="716987" cy="849630"/>
          </a:xfrm>
          <a:prstGeom prst="rect">
            <a:avLst/>
          </a:prstGeom>
          <a:noFill/>
          <a:ln w="9525">
            <a:noFill/>
            <a:miter lim="800000"/>
            <a:headEnd/>
            <a:tailEnd/>
          </a:ln>
        </p:spPr>
      </p:pic>
      <p:sp>
        <p:nvSpPr>
          <p:cNvPr id="1027" name="Text Placeholder 12"/>
          <p:cNvSpPr>
            <a:spLocks noGrp="1"/>
          </p:cNvSpPr>
          <p:nvPr>
            <p:ph type="body" idx="1"/>
          </p:nvPr>
        </p:nvSpPr>
        <p:spPr bwMode="auto">
          <a:xfrm>
            <a:off x="3657600" y="1188731"/>
            <a:ext cx="10241280" cy="6438901"/>
          </a:xfrm>
          <a:prstGeom prst="rect">
            <a:avLst/>
          </a:prstGeom>
          <a:noFill/>
          <a:ln w="9525">
            <a:noFill/>
            <a:miter lim="800000"/>
            <a:headEnd/>
            <a:tailEnd/>
          </a:ln>
        </p:spPr>
        <p:txBody>
          <a:bodyPr vert="horz" wrap="square" lIns="130595" tIns="65298" rIns="130595" bIns="6529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1"/>
          <p:cNvSpPr>
            <a:spLocks noChangeArrowheads="1"/>
          </p:cNvSpPr>
          <p:nvPr userDrawn="1"/>
        </p:nvSpPr>
        <p:spPr bwMode="auto">
          <a:xfrm>
            <a:off x="13876552" y="7498083"/>
            <a:ext cx="753851" cy="288708"/>
          </a:xfrm>
          <a:prstGeom prst="rect">
            <a:avLst/>
          </a:prstGeom>
          <a:noFill/>
          <a:ln w="12700">
            <a:noFill/>
            <a:miter lim="800000"/>
            <a:headEnd/>
            <a:tailEnd/>
          </a:ln>
          <a:effectLst/>
        </p:spPr>
        <p:txBody>
          <a:bodyPr wrap="square" lIns="90693" tIns="36278" rIns="90693" bIns="36278">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3"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4" r:id="rId12"/>
  </p:sldLayoutIdLst>
  <p:timing>
    <p:tnLst>
      <p:par>
        <p:cTn id="1" dur="indefinite" restart="never" nodeType="tmRoot"/>
      </p:par>
    </p:tnLst>
  </p:timing>
  <p:txStyles>
    <p:titleStyle>
      <a:lvl1pPr algn="l" rtl="0" eaLnBrk="0" fontAlgn="base" hangingPunct="0">
        <a:spcBef>
          <a:spcPct val="0"/>
        </a:spcBef>
        <a:spcAft>
          <a:spcPct val="0"/>
        </a:spcAft>
        <a:defRPr sz="5900" kern="1200" spc="-141">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5pPr>
      <a:lvl6pPr marL="652979" algn="l" rtl="0" fontAlgn="base">
        <a:spcBef>
          <a:spcPct val="0"/>
        </a:spcBef>
        <a:spcAft>
          <a:spcPct val="0"/>
        </a:spcAft>
        <a:defRPr sz="5900" b="1">
          <a:solidFill>
            <a:srgbClr val="C1EEFF"/>
          </a:solidFill>
          <a:latin typeface="Corbel" charset="0"/>
          <a:ea typeface="ＭＳ Ｐゴシック" charset="-128"/>
          <a:cs typeface="ＭＳ Ｐゴシック" charset="-128"/>
        </a:defRPr>
      </a:lvl6pPr>
      <a:lvl7pPr marL="1305960" algn="l" rtl="0" fontAlgn="base">
        <a:spcBef>
          <a:spcPct val="0"/>
        </a:spcBef>
        <a:spcAft>
          <a:spcPct val="0"/>
        </a:spcAft>
        <a:defRPr sz="5900" b="1">
          <a:solidFill>
            <a:srgbClr val="C1EEFF"/>
          </a:solidFill>
          <a:latin typeface="Corbel" charset="0"/>
          <a:ea typeface="ＭＳ Ｐゴシック" charset="-128"/>
          <a:cs typeface="ＭＳ Ｐゴシック" charset="-128"/>
        </a:defRPr>
      </a:lvl7pPr>
      <a:lvl8pPr marL="1958941" algn="l" rtl="0" fontAlgn="base">
        <a:spcBef>
          <a:spcPct val="0"/>
        </a:spcBef>
        <a:spcAft>
          <a:spcPct val="0"/>
        </a:spcAft>
        <a:defRPr sz="5900" b="1">
          <a:solidFill>
            <a:srgbClr val="C1EEFF"/>
          </a:solidFill>
          <a:latin typeface="Corbel" charset="0"/>
          <a:ea typeface="ＭＳ Ｐゴシック" charset="-128"/>
          <a:cs typeface="ＭＳ Ｐゴシック" charset="-128"/>
        </a:defRPr>
      </a:lvl8pPr>
      <a:lvl9pPr marL="2611921" algn="l" rtl="0" fontAlgn="base">
        <a:spcBef>
          <a:spcPct val="0"/>
        </a:spcBef>
        <a:spcAft>
          <a:spcPct val="0"/>
        </a:spcAft>
        <a:defRPr sz="5900" b="1">
          <a:solidFill>
            <a:srgbClr val="C1EEFF"/>
          </a:solidFill>
          <a:latin typeface="Corbel" charset="0"/>
          <a:ea typeface="ＭＳ Ｐゴシック" charset="-128"/>
          <a:cs typeface="ＭＳ Ｐゴシック" charset="-128"/>
        </a:defRPr>
      </a:lvl9pPr>
    </p:titleStyle>
    <p:bodyStyle>
      <a:lvl1pPr marL="587226" indent="-489737" algn="l" rtl="0" eaLnBrk="0" fontAlgn="base" hangingPunct="0">
        <a:spcBef>
          <a:spcPts val="1000"/>
        </a:spcBef>
        <a:spcAft>
          <a:spcPct val="0"/>
        </a:spcAft>
        <a:buClr>
          <a:schemeClr val="tx2"/>
        </a:buClr>
        <a:buSzPct val="95000"/>
        <a:buFont typeface="Wingdings" pitchFamily="-1" charset="2"/>
        <a:buChar char=""/>
        <a:defRPr sz="4300" kern="1200">
          <a:solidFill>
            <a:schemeClr val="tx1"/>
          </a:solidFill>
          <a:latin typeface="18 VAG Rounded Light   02390"/>
          <a:ea typeface="ＭＳ Ｐゴシック" charset="-128"/>
          <a:cs typeface="18 VAG Rounded Light   02390"/>
        </a:defRPr>
      </a:lvl1pPr>
      <a:lvl2pPr marL="1056559" indent="-408114" algn="l" rtl="0" eaLnBrk="0" fontAlgn="base" hangingPunct="0">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18 VAG Rounded Light   02390"/>
        </a:defRPr>
      </a:lvl2pPr>
      <a:lvl3pPr marL="1421595" indent="-326489" algn="l" rtl="0" eaLnBrk="0" fontAlgn="base" hangingPunct="0">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800229" indent="-326489" algn="l" rtl="0" eaLnBrk="0" fontAlgn="base" hangingPunct="0">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5383" indent="-299281" algn="l" rtl="0" eaLnBrk="0" fontAlgn="base" hangingPunct="0">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2142" indent="-300371"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6396" indent="-261194"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90646" indent="-261194"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4898" indent="-261194"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2979" algn="l" rtl="0" eaLnBrk="1" latinLnBrk="0" hangingPunct="1">
        <a:defRPr kumimoji="0" kern="1200">
          <a:solidFill>
            <a:schemeClr val="tx1"/>
          </a:solidFill>
          <a:latin typeface="+mn-lt"/>
          <a:ea typeface="+mn-ea"/>
          <a:cs typeface="+mn-cs"/>
        </a:defRPr>
      </a:lvl2pPr>
      <a:lvl3pPr marL="1305960" algn="l" rtl="0" eaLnBrk="1" latinLnBrk="0" hangingPunct="1">
        <a:defRPr kumimoji="0" kern="1200">
          <a:solidFill>
            <a:schemeClr val="tx1"/>
          </a:solidFill>
          <a:latin typeface="+mn-lt"/>
          <a:ea typeface="+mn-ea"/>
          <a:cs typeface="+mn-cs"/>
        </a:defRPr>
      </a:lvl3pPr>
      <a:lvl4pPr marL="1958941" algn="l" rtl="0" eaLnBrk="1" latinLnBrk="0" hangingPunct="1">
        <a:defRPr kumimoji="0" kern="1200">
          <a:solidFill>
            <a:schemeClr val="tx1"/>
          </a:solidFill>
          <a:latin typeface="+mn-lt"/>
          <a:ea typeface="+mn-ea"/>
          <a:cs typeface="+mn-cs"/>
        </a:defRPr>
      </a:lvl4pPr>
      <a:lvl5pPr marL="2611921" algn="l" rtl="0" eaLnBrk="1" latinLnBrk="0" hangingPunct="1">
        <a:defRPr kumimoji="0" kern="1200">
          <a:solidFill>
            <a:schemeClr val="tx1"/>
          </a:solidFill>
          <a:latin typeface="+mn-lt"/>
          <a:ea typeface="+mn-ea"/>
          <a:cs typeface="+mn-cs"/>
        </a:defRPr>
      </a:lvl5pPr>
      <a:lvl6pPr marL="3264898" algn="l" rtl="0" eaLnBrk="1" latinLnBrk="0" hangingPunct="1">
        <a:defRPr kumimoji="0" kern="1200">
          <a:solidFill>
            <a:schemeClr val="tx1"/>
          </a:solidFill>
          <a:latin typeface="+mn-lt"/>
          <a:ea typeface="+mn-ea"/>
          <a:cs typeface="+mn-cs"/>
        </a:defRPr>
      </a:lvl6pPr>
      <a:lvl7pPr marL="3917878" algn="l" rtl="0" eaLnBrk="1" latinLnBrk="0" hangingPunct="1">
        <a:defRPr kumimoji="0" kern="1200">
          <a:solidFill>
            <a:schemeClr val="tx1"/>
          </a:solidFill>
          <a:latin typeface="+mn-lt"/>
          <a:ea typeface="+mn-ea"/>
          <a:cs typeface="+mn-cs"/>
        </a:defRPr>
      </a:lvl7pPr>
      <a:lvl8pPr marL="4570857" algn="l" rtl="0" eaLnBrk="1" latinLnBrk="0" hangingPunct="1">
        <a:defRPr kumimoji="0" kern="1200">
          <a:solidFill>
            <a:schemeClr val="tx1"/>
          </a:solidFill>
          <a:latin typeface="+mn-lt"/>
          <a:ea typeface="+mn-ea"/>
          <a:cs typeface="+mn-cs"/>
        </a:defRPr>
      </a:lvl8pPr>
      <a:lvl9pPr marL="5223836"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5012291" y="374999"/>
            <a:ext cx="8290560" cy="3892207"/>
          </a:xfrm>
          <a:prstGeom prst="rect">
            <a:avLst/>
          </a:prstGeom>
          <a:noFill/>
          <a:ln w="12700">
            <a:noFill/>
            <a:miter lim="800000"/>
            <a:headEnd/>
            <a:tailEnd/>
          </a:ln>
        </p:spPr>
        <p:txBody>
          <a:bodyPr wrap="square" lIns="90693" tIns="36278" rIns="90693" bIns="36278" anchor="ctr">
            <a:prstTxWarp prst="textNoShape">
              <a:avLst/>
            </a:prstTxWarp>
            <a:spAutoFit/>
          </a:bodyPr>
          <a:lstStyle/>
          <a:p>
            <a:pPr algn="ctr" eaLnBrk="0" hangingPunct="0">
              <a:lnSpc>
                <a:spcPct val="77000"/>
              </a:lnSpc>
            </a:pPr>
            <a:r>
              <a:rPr lang="en-US" sz="5100" b="1">
                <a:solidFill>
                  <a:schemeClr val="tx2"/>
                </a:solidFill>
                <a:latin typeface="18 VAG Rounded Bold   07390" charset="0"/>
              </a:rPr>
              <a:t>The Beauty and Joy of Computing</a:t>
            </a:r>
            <a:r>
              <a:rPr lang="en-US" sz="4600" b="1">
                <a:solidFill>
                  <a:schemeClr val="tx2"/>
                </a:solidFill>
                <a:latin typeface="18 VAG Rounded Bold   07390" charset="0"/>
              </a:rPr>
              <a:t/>
            </a:r>
            <a:br>
              <a:rPr lang="en-US" sz="4600" b="1">
                <a:solidFill>
                  <a:schemeClr val="tx2"/>
                </a:solidFill>
                <a:latin typeface="18 VAG Rounded Bold   07390" charset="0"/>
              </a:rPr>
            </a:br>
            <a:r>
              <a:rPr lang="en-US" sz="4600" b="1">
                <a:latin typeface="18 VAG Rounded Bold   07390" charset="0"/>
              </a:rPr>
              <a:t/>
            </a:r>
            <a:br>
              <a:rPr lang="en-US" sz="4600" b="1">
                <a:latin typeface="18 VAG Rounded Bold   07390" charset="0"/>
              </a:rPr>
            </a:br>
            <a:r>
              <a:rPr lang="en-US" sz="4000" b="1">
                <a:solidFill>
                  <a:schemeClr val="tx1"/>
                </a:solidFill>
                <a:latin typeface="18 VAG Rounded Bold   07390" charset="0"/>
              </a:rPr>
              <a:t>Lecture #7</a:t>
            </a:r>
            <a:br>
              <a:rPr lang="en-US" sz="4000" b="1">
                <a:solidFill>
                  <a:schemeClr val="tx1"/>
                </a:solidFill>
                <a:latin typeface="18 VAG Rounded Bold   07390" charset="0"/>
              </a:rPr>
            </a:br>
            <a:r>
              <a:rPr lang="en-US" sz="4000" b="1">
                <a:solidFill>
                  <a:schemeClr val="tx1"/>
                </a:solidFill>
                <a:latin typeface="18 VAG Rounded Bold   07390" charset="0"/>
              </a:rPr>
              <a:t>Algorithms II</a:t>
            </a:r>
            <a:br>
              <a:rPr lang="en-US" sz="4000" b="1">
                <a:solidFill>
                  <a:schemeClr val="tx1"/>
                </a:solidFill>
                <a:latin typeface="18 VAG Rounded Bold   07390" charset="0"/>
              </a:rPr>
            </a:br>
            <a:endParaRPr lang="en-US" sz="4600" b="1">
              <a:solidFill>
                <a:schemeClr val="bg2"/>
              </a:solidFill>
              <a:latin typeface="18 VAG Rounded Bold   07390" charset="0"/>
            </a:endParaRPr>
          </a:p>
          <a:p>
            <a:pPr algn="ctr" eaLnBrk="0" hangingPunct="0">
              <a:lnSpc>
                <a:spcPct val="77000"/>
              </a:lnSpc>
            </a:pPr>
            <a:endParaRPr lang="en-US" sz="4600" b="1">
              <a:solidFill>
                <a:schemeClr val="bg2"/>
              </a:solidFill>
              <a:latin typeface="18 VAG Rounded Bold   07390" charset="0"/>
            </a:endParaRPr>
          </a:p>
        </p:txBody>
      </p:sp>
      <p:sp>
        <p:nvSpPr>
          <p:cNvPr id="48" name="Title 47"/>
          <p:cNvSpPr>
            <a:spLocks noGrp="1"/>
          </p:cNvSpPr>
          <p:nvPr>
            <p:ph type="ctrTitle" idx="4294967295"/>
          </p:nvPr>
        </p:nvSpPr>
        <p:spPr>
          <a:xfrm>
            <a:off x="3962400" y="3505200"/>
            <a:ext cx="10210800" cy="822960"/>
          </a:xfrm>
        </p:spPr>
        <p:txBody>
          <a:bodyPr/>
          <a:lstStyle/>
          <a:p>
            <a:pPr eaLnBrk="1" fontAlgn="auto" hangingPunct="1">
              <a:spcAft>
                <a:spcPts val="0"/>
              </a:spcAft>
              <a:defRPr/>
            </a:pPr>
            <a:r>
              <a:rPr lang="en-US" sz="4800" dirty="0">
                <a:solidFill>
                  <a:srgbClr val="FFFF00"/>
                </a:solidFill>
              </a:rPr>
              <a:t>Your AI </a:t>
            </a:r>
            <a:r>
              <a:rPr lang="en-US" sz="4800" u="sng" dirty="0">
                <a:solidFill>
                  <a:srgbClr val="FFFF00"/>
                </a:solidFill>
              </a:rPr>
              <a:t>isn’t</a:t>
            </a:r>
            <a:r>
              <a:rPr lang="en-US" sz="4800" dirty="0">
                <a:solidFill>
                  <a:srgbClr val="FFFF00"/>
                </a:solidFill>
              </a:rPr>
              <a:t> going to rise up &amp; kill you!</a:t>
            </a:r>
            <a:endParaRPr lang="en-US" sz="4800" dirty="0">
              <a:solidFill>
                <a:srgbClr val="FFFF00"/>
              </a:solidFill>
              <a:ea typeface="+mj-ea"/>
              <a:cs typeface="+mj-cs"/>
            </a:endParaRPr>
          </a:p>
        </p:txBody>
      </p:sp>
      <p:sp>
        <p:nvSpPr>
          <p:cNvPr id="15365" name="Subtitle 48"/>
          <p:cNvSpPr>
            <a:spLocks noGrp="1"/>
          </p:cNvSpPr>
          <p:nvPr>
            <p:ph type="subTitle" idx="1"/>
          </p:nvPr>
        </p:nvSpPr>
        <p:spPr>
          <a:xfrm>
            <a:off x="3962402" y="4264742"/>
            <a:ext cx="6019799"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buFont typeface="Wingdings" pitchFamily="-65" charset="2"/>
              <a:buNone/>
              <a:defRPr/>
            </a:pPr>
            <a:r>
              <a:rPr lang="en-US" sz="2400" b="0" dirty="0">
                <a:solidFill>
                  <a:schemeClr val="tx1"/>
                </a:solidFill>
                <a:effectLst/>
                <a:latin typeface="18 VAG Rounded Light   02390"/>
                <a:ea typeface="ＭＳ Ｐゴシック" pitchFamily="-65" charset="-128"/>
                <a:cs typeface="ＭＳ Ｐゴシック" pitchFamily="-65" charset="-128"/>
              </a:rPr>
              <a:t>IBM AI researcher says the fear of conscious AI rising up and harming us is overblown, citing: (1) intelligence – say beating us in chess – is not consciousness and we’re many many years from that, (2) “our AI are likely to derive its root volition from us”, – your self-driving car, when not giving suggestions of where to charge it and get coffee, will sit in the garage, quietly charging.</a:t>
            </a:r>
          </a:p>
        </p:txBody>
      </p:sp>
      <p:sp>
        <p:nvSpPr>
          <p:cNvPr id="17415" name="Subtitle 48"/>
          <p:cNvSpPr txBox="1">
            <a:spLocks/>
          </p:cNvSpPr>
          <p:nvPr/>
        </p:nvSpPr>
        <p:spPr bwMode="auto">
          <a:xfrm>
            <a:off x="3657600" y="7558743"/>
            <a:ext cx="10972800" cy="563880"/>
          </a:xfrm>
          <a:prstGeom prst="rect">
            <a:avLst/>
          </a:prstGeom>
          <a:noFill/>
          <a:ln w="9525">
            <a:noFill/>
            <a:miter lim="800000"/>
            <a:headEnd/>
            <a:tailEnd/>
          </a:ln>
        </p:spPr>
        <p:txBody>
          <a:bodyPr lIns="143657" tIns="65298" rIns="130595" bIns="65298">
            <a:prstTxWarp prst="textNoShape">
              <a:avLst/>
            </a:prstTxWarp>
          </a:bodyPr>
          <a:lstStyle/>
          <a:p>
            <a:pPr algn="ctr" eaLnBrk="0" hangingPunct="0"/>
            <a:r>
              <a:rPr lang="en-US" sz="1800" b="1">
                <a:latin typeface="Courier" pitchFamily="-1" charset="0"/>
                <a:ea typeface="Courier" pitchFamily="-1" charset="0"/>
                <a:cs typeface="Courier" pitchFamily="-1" charset="0"/>
              </a:rPr>
              <a:t>http://www.washingtonpost.com/opinions/the-robots-are-not-going-to-kill-you/2015/02/06/550e0c6e-ae10-11e4-9c91-e9d2f9fde644_story.html</a:t>
            </a:r>
          </a:p>
        </p:txBody>
      </p:sp>
      <p:sp>
        <p:nvSpPr>
          <p:cNvPr id="54" name="Oval 53"/>
          <p:cNvSpPr/>
          <p:nvPr/>
        </p:nvSpPr>
        <p:spPr>
          <a:xfrm>
            <a:off x="9677400" y="7206062"/>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95" tIns="65298" rIns="130595" bIns="65298" anchor="ctr"/>
          <a:lstStyle/>
          <a:p>
            <a:pPr algn="ctr" eaLnBrk="0" hangingPunct="0">
              <a:defRPr/>
            </a:pPr>
            <a:endParaRPr lang="en-US" dirty="0"/>
          </a:p>
        </p:txBody>
      </p:sp>
      <p:pic>
        <p:nvPicPr>
          <p:cNvPr id="17417" name="Picture 10" descr="Screen Shot 2012-01-18 at 12.58.49 PM.png"/>
          <p:cNvPicPr>
            <a:picLocks noChangeAspect="1"/>
          </p:cNvPicPr>
          <p:nvPr/>
        </p:nvPicPr>
        <p:blipFill>
          <a:blip r:embed="rId3"/>
          <a:stretch>
            <a:fillRect/>
          </a:stretch>
        </p:blipFill>
        <p:spPr bwMode="auto">
          <a:xfrm>
            <a:off x="10052265" y="4420648"/>
            <a:ext cx="4149714" cy="2751441"/>
          </a:xfrm>
          <a:prstGeom prst="rect">
            <a:avLst/>
          </a:prstGeom>
          <a:noFill/>
          <a:ln w="9525">
            <a:noFill/>
            <a:miter lim="800000"/>
            <a:headEnd/>
            <a:tailEnd/>
          </a:ln>
        </p:spPr>
      </p:pic>
      <p:pic>
        <p:nvPicPr>
          <p:cNvPr id="12" name="Picture 11"/>
          <p:cNvPicPr>
            <a:picLocks noChangeAspect="1"/>
          </p:cNvPicPr>
          <p:nvPr/>
        </p:nvPicPr>
        <p:blipFill>
          <a:blip r:embed="rId4"/>
          <a:stretch>
            <a:fillRect/>
          </a:stretch>
        </p:blipFill>
        <p:spPr>
          <a:xfrm>
            <a:off x="12022561" y="419110"/>
            <a:ext cx="2218483" cy="2628901"/>
          </a:xfrm>
          <a:prstGeom prst="rect">
            <a:avLst/>
          </a:prstGeom>
        </p:spPr>
      </p:pic>
      <p:pic>
        <p:nvPicPr>
          <p:cNvPr id="15" name="Picture 25" descr="Seal"/>
          <p:cNvPicPr>
            <a:picLocks noChangeAspect="1" noChangeArrowheads="1"/>
          </p:cNvPicPr>
          <p:nvPr/>
        </p:nvPicPr>
        <p:blipFill>
          <a:blip r:embed="rId5"/>
          <a:srcRect/>
          <a:stretch>
            <a:fillRect/>
          </a:stretch>
        </p:blipFill>
        <p:spPr bwMode="auto">
          <a:xfrm>
            <a:off x="4191000" y="990600"/>
            <a:ext cx="1981200" cy="1981200"/>
          </a:xfrm>
          <a:prstGeom prst="rect">
            <a:avLst/>
          </a:prstGeom>
          <a:noFill/>
          <a:ln w="9525">
            <a:noFill/>
            <a:miter lim="800000"/>
            <a:headEnd/>
            <a:tailEnd/>
          </a:ln>
        </p:spPr>
      </p:pic>
      <p:grpSp>
        <p:nvGrpSpPr>
          <p:cNvPr id="2" name="Group 16"/>
          <p:cNvGrpSpPr/>
          <p:nvPr/>
        </p:nvGrpSpPr>
        <p:grpSpPr>
          <a:xfrm>
            <a:off x="5" y="0"/>
            <a:ext cx="3665135" cy="1524000"/>
            <a:chOff x="0" y="0"/>
            <a:chExt cx="3665135" cy="1524000"/>
          </a:xfrm>
        </p:grpSpPr>
        <p:sp>
          <p:nvSpPr>
            <p:cNvPr id="16" name="Down Arrow 15"/>
            <p:cNvSpPr/>
            <p:nvPr/>
          </p:nvSpPr>
          <p:spPr>
            <a:xfrm>
              <a:off x="152400" y="0"/>
              <a:ext cx="3352800" cy="1524000"/>
            </a:xfrm>
            <a:prstGeom prst="downArrow">
              <a:avLst>
                <a:gd name="adj1" fmla="val 76849"/>
                <a:gd name="adj2" fmla="val 40857"/>
              </a:avLst>
            </a:prstGeom>
            <a:solidFill>
              <a:schemeClr val="accent5"/>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0" y="0"/>
              <a:ext cx="3665135" cy="1239893"/>
            </a:xfrm>
            <a:prstGeom prst="rect">
              <a:avLst/>
            </a:prstGeom>
            <a:noFill/>
          </p:spPr>
          <p:txBody>
            <a:bodyPr wrap="square" lIns="130622" tIns="65311" rIns="130622" bIns="65311">
              <a:spAutoFit/>
            </a:bodyPr>
            <a:lstStyle/>
            <a:p>
              <a:pPr algn="ctr">
                <a:defRPr/>
              </a:pPr>
              <a:r>
                <a:rPr lang="en-US" sz="2400" b="1" dirty="0">
                  <a:solidFill>
                    <a:schemeClr val="bg1"/>
                  </a:solidFill>
                  <a:latin typeface="18 VAG Rounded Bold   07390"/>
                </a:rPr>
                <a:t>UC Berkeley EECS</a:t>
              </a:r>
              <a:br>
                <a:rPr lang="en-US" sz="2400" b="1" dirty="0">
                  <a:solidFill>
                    <a:schemeClr val="bg1"/>
                  </a:solidFill>
                  <a:latin typeface="18 VAG Rounded Bold   07390"/>
                </a:rPr>
              </a:br>
              <a:r>
                <a:rPr lang="en-US" sz="2400" b="1" dirty="0">
                  <a:solidFill>
                    <a:schemeClr val="bg1"/>
                  </a:solidFill>
                  <a:latin typeface="18 VAG Rounded Bold   07390"/>
                </a:rPr>
                <a:t>Sr Lecturer SOE</a:t>
              </a:r>
              <a:br>
                <a:rPr lang="en-US" sz="2400" b="1" dirty="0">
                  <a:solidFill>
                    <a:schemeClr val="bg1"/>
                  </a:solidFill>
                  <a:latin typeface="18 VAG Rounded Bold   07390"/>
                </a:rPr>
              </a:br>
              <a:r>
                <a:rPr lang="en-US" sz="2400" b="1" dirty="0">
                  <a:solidFill>
                    <a:schemeClr val="bg1"/>
                  </a:solidFill>
                  <a:latin typeface="18 VAG Rounded Bold   07390"/>
                </a:rPr>
                <a:t>Dan Garcia</a:t>
              </a: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Runtime Analysis: Problem and Solution</a:t>
            </a:r>
          </a:p>
        </p:txBody>
      </p:sp>
      <p:sp>
        <p:nvSpPr>
          <p:cNvPr id="4" name="Content Placeholder 2"/>
          <p:cNvSpPr>
            <a:spLocks noGrp="1"/>
          </p:cNvSpPr>
          <p:nvPr>
            <p:ph sz="half" idx="1"/>
          </p:nvPr>
        </p:nvSpPr>
        <p:spPr>
          <a:xfrm>
            <a:off x="3658604" y="1188721"/>
            <a:ext cx="5485396" cy="6367037"/>
          </a:xfrm>
        </p:spPr>
        <p:txBody>
          <a:bodyPr>
            <a:noAutofit/>
          </a:bodyPr>
          <a:lstStyle/>
          <a:p>
            <a:r>
              <a:rPr lang="en-US" sz="2800" dirty="0" smtClean="0"/>
              <a:t>Time w/stopwatch, but…</a:t>
            </a:r>
          </a:p>
          <a:p>
            <a:pPr lvl="1"/>
            <a:r>
              <a:rPr lang="en-US" sz="2400" dirty="0" smtClean="0"/>
              <a:t>Different computers may have different runtimes.  </a:t>
            </a:r>
            <a:r>
              <a:rPr lang="en-US" sz="2400" dirty="0" smtClean="0">
                <a:sym typeface="Wingdings" pitchFamily="2" charset="2"/>
              </a:rPr>
              <a:t></a:t>
            </a:r>
            <a:endParaRPr lang="en-US" sz="2400" dirty="0" smtClean="0"/>
          </a:p>
          <a:p>
            <a:pPr lvl="1"/>
            <a:r>
              <a:rPr lang="en-US" sz="2400" u="sng" dirty="0" smtClean="0"/>
              <a:t>Same</a:t>
            </a:r>
            <a:r>
              <a:rPr lang="en-US" sz="2400" dirty="0" smtClean="0"/>
              <a:t> computer may have different runtimes on </a:t>
            </a:r>
            <a:r>
              <a:rPr lang="en-US" sz="2400" u="sng" dirty="0" smtClean="0"/>
              <a:t>same</a:t>
            </a:r>
            <a:r>
              <a:rPr lang="en-US" sz="2400" dirty="0" smtClean="0"/>
              <a:t> input.  </a:t>
            </a:r>
            <a:r>
              <a:rPr lang="en-US" sz="2400" dirty="0" smtClean="0">
                <a:sym typeface="Wingdings" pitchFamily="2" charset="2"/>
              </a:rPr>
              <a:t></a:t>
            </a:r>
          </a:p>
          <a:p>
            <a:pPr lvl="1"/>
            <a:r>
              <a:rPr lang="en-US" sz="2400" dirty="0" smtClean="0">
                <a:sym typeface="Wingdings" pitchFamily="2" charset="2"/>
              </a:rPr>
              <a:t>Need to implement the algorithm first to run it.  </a:t>
            </a:r>
            <a:r>
              <a:rPr lang="en-US" sz="2400" dirty="0" smtClean="0">
                <a:sym typeface="Wingdings"/>
              </a:rPr>
              <a:t></a:t>
            </a:r>
            <a:endParaRPr lang="en-US" sz="2400" dirty="0">
              <a:sym typeface="Wingdings" pitchFamily="2" charset="2"/>
            </a:endParaRPr>
          </a:p>
          <a:p>
            <a:r>
              <a:rPr lang="en-US" sz="2800" dirty="0" smtClean="0"/>
              <a:t>That’s called </a:t>
            </a:r>
            <a:r>
              <a:rPr lang="en-US" sz="2800" dirty="0" smtClean="0">
                <a:solidFill>
                  <a:srgbClr val="FFFF00"/>
                </a:solidFill>
              </a:rPr>
              <a:t>empirical analysis</a:t>
            </a:r>
            <a:endParaRPr lang="en-US" sz="2800" dirty="0" smtClean="0">
              <a:solidFill>
                <a:srgbClr val="FFFF00"/>
              </a:solidFill>
            </a:endParaRPr>
          </a:p>
          <a:p>
            <a:r>
              <a:rPr lang="en-US" sz="2800" i="1" dirty="0" smtClean="0"/>
              <a:t>Solution</a:t>
            </a:r>
            <a:r>
              <a:rPr lang="en-US" sz="2800" dirty="0" smtClean="0"/>
              <a:t>: </a:t>
            </a:r>
            <a:r>
              <a:rPr lang="en-US" sz="2800" dirty="0" smtClean="0">
                <a:solidFill>
                  <a:srgbClr val="FFFF00"/>
                </a:solidFill>
              </a:rPr>
              <a:t>Count the #of “steps” </a:t>
            </a:r>
            <a:r>
              <a:rPr lang="en-US" sz="2800" dirty="0" smtClean="0"/>
              <a:t>involved, not time!</a:t>
            </a:r>
          </a:p>
          <a:p>
            <a:pPr lvl="1"/>
            <a:r>
              <a:rPr lang="en-US" sz="2400" dirty="0" smtClean="0"/>
              <a:t>Each operation = 1 step</a:t>
            </a:r>
          </a:p>
          <a:p>
            <a:pPr lvl="1"/>
            <a:r>
              <a:rPr lang="en-US" sz="2400" i="1" dirty="0" smtClean="0">
                <a:solidFill>
                  <a:schemeClr val="accent1"/>
                </a:solidFill>
              </a:rPr>
              <a:t>If we say “running time”, we’ll mean # of steps, not time!</a:t>
            </a:r>
          </a:p>
        </p:txBody>
      </p:sp>
      <p:pic>
        <p:nvPicPr>
          <p:cNvPr id="5" name="Content Placeholder 6" descr="stk19951boj.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2034" b="2034"/>
          <a:stretch>
            <a:fillRect/>
          </a:stretch>
        </p:blipFill>
        <p:spPr bwMode="auto">
          <a:xfrm>
            <a:off x="9363480" y="1463040"/>
            <a:ext cx="4428720" cy="5818399"/>
          </a:xfrm>
          <a:prstGeom prst="rect">
            <a:avLst/>
          </a:prstGeom>
          <a:noFill/>
          <a:ln w="9525">
            <a:noFill/>
            <a:miter lim="800000"/>
            <a:headEnd/>
            <a:tailEnd/>
          </a:ln>
        </p:spPr>
      </p:pic>
      <p:sp>
        <p:nvSpPr>
          <p:cNvPr id="6" name="&quot;No&quot; Symbol 5"/>
          <p:cNvSpPr/>
          <p:nvPr/>
        </p:nvSpPr>
        <p:spPr>
          <a:xfrm>
            <a:off x="9365714" y="3005280"/>
            <a:ext cx="4389120" cy="4389120"/>
          </a:xfrm>
          <a:prstGeom prst="noSmoking">
            <a:avLst>
              <a:gd name="adj" fmla="val 11724"/>
            </a:avLst>
          </a:prstGeom>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35"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style.rotation</p:attrName>
                                        </p:attrNameLst>
                                      </p:cBhvr>
                                      <p:tavLst>
                                        <p:tav tm="0">
                                          <p:val>
                                            <p:fltVal val="720"/>
                                          </p:val>
                                        </p:tav>
                                        <p:tav tm="100000">
                                          <p:val>
                                            <p:fltVal val="0"/>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Runtime Analysis: Input Size &amp; Efficiency</a:t>
            </a:r>
            <a:endParaRPr lang="en-US"/>
          </a:p>
        </p:txBody>
      </p:sp>
      <p:sp>
        <p:nvSpPr>
          <p:cNvPr id="4" name="Content Placeholder 2"/>
          <p:cNvSpPr>
            <a:spLocks noGrp="1"/>
          </p:cNvSpPr>
          <p:nvPr>
            <p:ph sz="half" idx="1"/>
          </p:nvPr>
        </p:nvSpPr>
        <p:spPr>
          <a:xfrm>
            <a:off x="3657600" y="1188721"/>
            <a:ext cx="6400800" cy="6367037"/>
          </a:xfrm>
        </p:spPr>
        <p:txBody>
          <a:bodyPr>
            <a:normAutofit fontScale="77500" lnSpcReduction="20000"/>
          </a:bodyPr>
          <a:lstStyle/>
          <a:p>
            <a:r>
              <a:rPr lang="en-US" dirty="0" smtClean="0"/>
              <a:t>Given # of input things </a:t>
            </a:r>
          </a:p>
          <a:p>
            <a:pPr lvl="2"/>
            <a:r>
              <a:rPr lang="en-US" dirty="0" smtClean="0"/>
              <a:t>E.g., # of list elements</a:t>
            </a:r>
          </a:p>
          <a:p>
            <a:pPr lvl="2"/>
            <a:r>
              <a:rPr lang="en-US" dirty="0" smtClean="0"/>
              <a:t>E.g.,</a:t>
            </a:r>
            <a:r>
              <a:rPr lang="en-US" dirty="0" smtClean="0"/>
              <a:t> # of sentence characters</a:t>
            </a:r>
          </a:p>
          <a:p>
            <a:r>
              <a:rPr lang="en-US" dirty="0" smtClean="0"/>
              <a:t>We define </a:t>
            </a:r>
            <a:r>
              <a:rPr lang="en-US" dirty="0" smtClean="0">
                <a:solidFill>
                  <a:srgbClr val="FFFF00"/>
                </a:solidFill>
              </a:rPr>
              <a:t>efficiency as a function of the input size</a:t>
            </a:r>
          </a:p>
          <a:p>
            <a:pPr lvl="1"/>
            <a:r>
              <a:rPr lang="en-US" dirty="0" smtClean="0"/>
              <a:t>Running time (# of steps)</a:t>
            </a:r>
          </a:p>
          <a:p>
            <a:pPr lvl="1"/>
            <a:r>
              <a:rPr lang="en-US" dirty="0" smtClean="0"/>
              <a:t>Memory Usage</a:t>
            </a:r>
            <a:endParaRPr lang="en-US" dirty="0" smtClean="0">
              <a:solidFill>
                <a:srgbClr val="FFFF00"/>
              </a:solidFill>
            </a:endParaRPr>
          </a:p>
          <a:p>
            <a:r>
              <a:rPr lang="en-US" sz="4400"/>
              <a:t>We determine efficiency by reasoning formally or mathematically</a:t>
            </a:r>
            <a:endParaRPr lang="en-US" dirty="0" smtClean="0"/>
          </a:p>
          <a:p>
            <a:r>
              <a:rPr lang="en-US" dirty="0" smtClean="0"/>
              <a:t>Important!</a:t>
            </a:r>
          </a:p>
          <a:p>
            <a:pPr lvl="1"/>
            <a:r>
              <a:rPr lang="en-US" dirty="0" smtClean="0"/>
              <a:t>In BJC </a:t>
            </a:r>
            <a:r>
              <a:rPr lang="en-US" u="sng" dirty="0" smtClean="0"/>
              <a:t>we won’t care </a:t>
            </a:r>
            <a:r>
              <a:rPr lang="en-US" dirty="0" smtClean="0"/>
              <a:t>about the efficiency of your solutions!</a:t>
            </a:r>
          </a:p>
          <a:p>
            <a:pPr lvl="1"/>
            <a:r>
              <a:rPr lang="en-US" dirty="0" smtClean="0"/>
              <a:t>Usually they care in CS2</a:t>
            </a:r>
          </a:p>
          <a:p>
            <a:endParaRPr lang="en-US" dirty="0" smtClean="0"/>
          </a:p>
          <a:p>
            <a:endParaRPr lang="en-US" dirty="0" smtClean="0"/>
          </a:p>
        </p:txBody>
      </p:sp>
      <p:graphicFrame>
        <p:nvGraphicFramePr>
          <p:cNvPr id="5" name="Content Placeholder 6"/>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18685074"/>
              </p:ext>
            </p:extLst>
          </p:nvPr>
        </p:nvGraphicFramePr>
        <p:xfrm>
          <a:off x="9312840" y="1440250"/>
          <a:ext cx="4463414" cy="586398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cxnSp>
        <p:nvCxnSpPr>
          <p:cNvPr id="7" name="Curved Connector 6"/>
          <p:cNvCxnSpPr/>
          <p:nvPr/>
        </p:nvCxnSpPr>
        <p:spPr>
          <a:xfrm flipV="1">
            <a:off x="8763000" y="5715000"/>
            <a:ext cx="1828800" cy="1524000"/>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Runtime Analysis: Worst or Avg Case?</a:t>
            </a:r>
          </a:p>
        </p:txBody>
      </p:sp>
      <p:sp>
        <p:nvSpPr>
          <p:cNvPr id="4" name="Content Placeholder 2"/>
          <p:cNvSpPr>
            <a:spLocks noGrp="1"/>
          </p:cNvSpPr>
          <p:nvPr>
            <p:ph sz="half" idx="1"/>
          </p:nvPr>
        </p:nvSpPr>
        <p:spPr>
          <a:xfrm>
            <a:off x="3657600" y="1188721"/>
            <a:ext cx="5715000" cy="6367037"/>
          </a:xfrm>
        </p:spPr>
        <p:txBody>
          <a:bodyPr>
            <a:normAutofit fontScale="85000" lnSpcReduction="10000"/>
          </a:bodyPr>
          <a:lstStyle/>
          <a:p>
            <a:r>
              <a:rPr lang="en-US" dirty="0" smtClean="0"/>
              <a:t>Could use </a:t>
            </a:r>
            <a:r>
              <a:rPr lang="en-US" dirty="0" err="1" smtClean="0"/>
              <a:t>avg</a:t>
            </a:r>
            <a:r>
              <a:rPr lang="en-US" dirty="0" smtClean="0"/>
              <a:t> case</a:t>
            </a:r>
          </a:p>
          <a:p>
            <a:pPr lvl="1"/>
            <a:r>
              <a:rPr lang="en-US" dirty="0" smtClean="0"/>
              <a:t>Average running time over a vast # of inputs</a:t>
            </a:r>
          </a:p>
          <a:p>
            <a:r>
              <a:rPr lang="en-US" dirty="0" smtClean="0"/>
              <a:t>Instead: use worst case</a:t>
            </a:r>
          </a:p>
          <a:p>
            <a:pPr lvl="1"/>
            <a:r>
              <a:rPr lang="en-US" dirty="0" smtClean="0"/>
              <a:t>Consider running time as input grows</a:t>
            </a:r>
          </a:p>
          <a:p>
            <a:r>
              <a:rPr lang="en-US" dirty="0" smtClean="0"/>
              <a:t>Why?</a:t>
            </a:r>
          </a:p>
          <a:p>
            <a:pPr lvl="1"/>
            <a:r>
              <a:rPr lang="en-US" dirty="0" smtClean="0"/>
              <a:t>Nice to know most time we’d </a:t>
            </a:r>
            <a:r>
              <a:rPr lang="en-US" u="sng" dirty="0" smtClean="0"/>
              <a:t>ever</a:t>
            </a:r>
            <a:r>
              <a:rPr lang="en-US" dirty="0" smtClean="0"/>
              <a:t> spend</a:t>
            </a:r>
          </a:p>
          <a:p>
            <a:pPr lvl="1"/>
            <a:r>
              <a:rPr lang="en-US" dirty="0" smtClean="0"/>
              <a:t>Worst case happens often</a:t>
            </a:r>
          </a:p>
          <a:p>
            <a:pPr lvl="1"/>
            <a:r>
              <a:rPr lang="en-US" dirty="0" err="1" smtClean="0"/>
              <a:t>Avg</a:t>
            </a:r>
            <a:r>
              <a:rPr lang="en-US" dirty="0" smtClean="0"/>
              <a:t> is often ~ worst</a:t>
            </a:r>
          </a:p>
          <a:p>
            <a:endParaRPr lang="en-US" dirty="0" smtClean="0"/>
          </a:p>
          <a:p>
            <a:endParaRPr lang="en-US" dirty="0" smtClean="0"/>
          </a:p>
        </p:txBody>
      </p:sp>
      <p:pic>
        <p:nvPicPr>
          <p:cNvPr id="5" name="Content Placeholder 8"/>
          <p:cNvPicPr>
            <a:picLocks noChangeAspect="1"/>
          </p:cNvPicPr>
          <p:nvPr/>
        </p:nvPicPr>
        <p:blipFill>
          <a:blip r:embed="rId2"/>
          <a:stretch>
            <a:fillRect/>
          </a:stretch>
        </p:blipFill>
        <p:spPr bwMode="auto">
          <a:xfrm>
            <a:off x="9477374" y="2133600"/>
            <a:ext cx="4314826" cy="5177791"/>
          </a:xfrm>
          <a:prstGeom prst="rect">
            <a:avLst/>
          </a:prstGeom>
          <a:noFill/>
          <a:ln w="9525">
            <a:noFill/>
            <a:miter lim="800000"/>
            <a:headEnd/>
            <a:tailEnd/>
          </a:ln>
        </p:spPr>
      </p:pic>
      <p:sp>
        <p:nvSpPr>
          <p:cNvPr id="6" name="Rectangle 5"/>
          <p:cNvSpPr/>
          <p:nvPr/>
        </p:nvSpPr>
        <p:spPr>
          <a:xfrm>
            <a:off x="8752852" y="1295400"/>
            <a:ext cx="5496549" cy="830997"/>
          </a:xfrm>
          <a:prstGeom prst="rect">
            <a:avLst/>
          </a:prstGeom>
        </p:spPr>
        <p:txBody>
          <a:bodyPr wrap="square" lIns="91440" tIns="45720" rIns="91440" bIns="45720">
            <a:spAutoFit/>
          </a:bodyPr>
          <a:lstStyle/>
          <a:p>
            <a:pPr algn="ctr"/>
            <a:r>
              <a:rPr lang="en-US" sz="2400" dirty="0">
                <a:solidFill>
                  <a:srgbClr val="FFFFFF"/>
                </a:solidFill>
                <a:latin typeface="18 VAG Rounded Thin   55390"/>
              </a:rPr>
              <a:t> </a:t>
            </a:r>
            <a:r>
              <a:rPr lang="en-US" sz="2400" b="1" dirty="0">
                <a:solidFill>
                  <a:srgbClr val="FFFFFF"/>
                </a:solidFill>
                <a:latin typeface="18 VAG Rounded Thin   55390"/>
              </a:rPr>
              <a:t>Montparnasse Derailment</a:t>
            </a:r>
            <a:br>
              <a:rPr lang="en-US" sz="2400" b="1" dirty="0">
                <a:solidFill>
                  <a:srgbClr val="FFFFFF"/>
                </a:solidFill>
                <a:latin typeface="18 VAG Rounded Thin   55390"/>
              </a:rPr>
            </a:br>
            <a:r>
              <a:rPr lang="en-US" sz="2400" dirty="0">
                <a:solidFill>
                  <a:srgbClr val="FFFFFF"/>
                </a:solidFill>
                <a:latin typeface="18 VAG Rounded Thin   55390"/>
              </a:rPr>
              <a:t>(</a:t>
            </a:r>
            <a:r>
              <a:rPr lang="en-US" sz="2400" i="1" dirty="0">
                <a:solidFill>
                  <a:srgbClr val="FFFFFF"/>
                </a:solidFill>
                <a:latin typeface="18 VAG Rounded Thin   55390"/>
              </a:rPr>
              <a:t>Wikipedia, </a:t>
            </a:r>
            <a:r>
              <a:rPr lang="en-US" sz="2400" dirty="0">
                <a:solidFill>
                  <a:srgbClr val="FFFFFF"/>
                </a:solidFill>
                <a:latin typeface="18 VAG Rounded Thin   55390"/>
              </a:rPr>
              <a:t>Public Domain)</a:t>
            </a:r>
          </a:p>
        </p:txBody>
      </p:sp>
      <p:sp>
        <p:nvSpPr>
          <p:cNvPr id="8" name="Oval 7"/>
          <p:cNvSpPr/>
          <p:nvPr/>
        </p:nvSpPr>
        <p:spPr>
          <a:xfrm>
            <a:off x="9525000" y="7452851"/>
            <a:ext cx="4191000"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a:defRPr/>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Runtime Analysis: Order of Growth</a:t>
            </a:r>
          </a:p>
        </p:txBody>
      </p:sp>
      <p:sp>
        <p:nvSpPr>
          <p:cNvPr id="4" name="Content Placeholder 4"/>
          <p:cNvSpPr>
            <a:spLocks noGrp="1"/>
          </p:cNvSpPr>
          <p:nvPr>
            <p:ph sz="half" idx="1"/>
          </p:nvPr>
        </p:nvSpPr>
        <p:spPr>
          <a:xfrm>
            <a:off x="3681412" y="1188721"/>
            <a:ext cx="5005388" cy="6367037"/>
          </a:xfrm>
        </p:spPr>
        <p:txBody>
          <a:bodyPr/>
          <a:lstStyle/>
          <a:p>
            <a:pPr>
              <a:lnSpc>
                <a:spcPct val="90000"/>
              </a:lnSpc>
            </a:pPr>
            <a:r>
              <a:rPr lang="en-US" sz="2800" dirty="0" smtClean="0"/>
              <a:t>Instead of an exact number of operations we’ll use abstraction!</a:t>
            </a:r>
          </a:p>
          <a:p>
            <a:pPr lvl="1">
              <a:lnSpc>
                <a:spcPct val="90000"/>
              </a:lnSpc>
            </a:pPr>
            <a:r>
              <a:rPr lang="en-US" sz="2000" dirty="0" smtClean="0"/>
              <a:t>Want </a:t>
            </a:r>
            <a:r>
              <a:rPr lang="en-US" sz="2000" dirty="0" smtClean="0">
                <a:solidFill>
                  <a:srgbClr val="FFFF00"/>
                </a:solidFill>
              </a:rPr>
              <a:t>order of growth</a:t>
            </a:r>
            <a:r>
              <a:rPr lang="en-US" sz="2000" dirty="0" smtClean="0"/>
              <a:t>, or dominant term</a:t>
            </a:r>
          </a:p>
          <a:p>
            <a:pPr>
              <a:lnSpc>
                <a:spcPct val="90000"/>
              </a:lnSpc>
            </a:pPr>
            <a:r>
              <a:rPr lang="en-US" sz="2800" dirty="0" smtClean="0"/>
              <a:t>In BJC we’ll consider</a:t>
            </a:r>
          </a:p>
          <a:p>
            <a:pPr lvl="1">
              <a:lnSpc>
                <a:spcPct val="90000"/>
              </a:lnSpc>
            </a:pPr>
            <a:r>
              <a:rPr lang="en-US" sz="2000" dirty="0" smtClean="0"/>
              <a:t>Constant</a:t>
            </a:r>
          </a:p>
          <a:p>
            <a:pPr lvl="1">
              <a:lnSpc>
                <a:spcPct val="90000"/>
              </a:lnSpc>
            </a:pPr>
            <a:r>
              <a:rPr lang="en-US" sz="2000" dirty="0" smtClean="0"/>
              <a:t>Logarithmic</a:t>
            </a:r>
          </a:p>
          <a:p>
            <a:pPr lvl="1">
              <a:lnSpc>
                <a:spcPct val="90000"/>
              </a:lnSpc>
            </a:pPr>
            <a:r>
              <a:rPr lang="en-US" sz="2000" dirty="0" smtClean="0"/>
              <a:t>Linear</a:t>
            </a:r>
          </a:p>
          <a:p>
            <a:pPr lvl="1">
              <a:lnSpc>
                <a:spcPct val="90000"/>
              </a:lnSpc>
            </a:pPr>
            <a:r>
              <a:rPr lang="en-US" sz="2000" dirty="0" smtClean="0"/>
              <a:t>Quadratic</a:t>
            </a:r>
          </a:p>
          <a:p>
            <a:pPr lvl="1">
              <a:lnSpc>
                <a:spcPct val="90000"/>
              </a:lnSpc>
            </a:pPr>
            <a:r>
              <a:rPr lang="en-US" sz="2000" dirty="0" smtClean="0"/>
              <a:t>Cubic</a:t>
            </a:r>
          </a:p>
          <a:p>
            <a:pPr lvl="1">
              <a:lnSpc>
                <a:spcPct val="90000"/>
              </a:lnSpc>
            </a:pPr>
            <a:r>
              <a:rPr lang="en-US" sz="2000" dirty="0" smtClean="0"/>
              <a:t>Exponential</a:t>
            </a:r>
          </a:p>
          <a:p>
            <a:pPr>
              <a:lnSpc>
                <a:spcPct val="90000"/>
              </a:lnSpc>
            </a:pPr>
            <a:r>
              <a:rPr lang="en-US" sz="2800" dirty="0" smtClean="0"/>
              <a:t>E.g. 10 n</a:t>
            </a:r>
            <a:r>
              <a:rPr lang="en-US" sz="2800" baseline="30000" dirty="0" smtClean="0"/>
              <a:t>2 </a:t>
            </a:r>
            <a:r>
              <a:rPr lang="en-US" sz="2800" dirty="0" smtClean="0"/>
              <a:t>+ 4 log n + n</a:t>
            </a:r>
          </a:p>
          <a:p>
            <a:pPr lvl="1">
              <a:lnSpc>
                <a:spcPct val="90000"/>
              </a:lnSpc>
            </a:pPr>
            <a:r>
              <a:rPr lang="en-US" sz="2000" dirty="0" smtClean="0"/>
              <a:t>…is quadratic</a:t>
            </a:r>
          </a:p>
          <a:p>
            <a:pPr>
              <a:lnSpc>
                <a:spcPct val="90000"/>
              </a:lnSpc>
            </a:pPr>
            <a:r>
              <a:rPr lang="en-US" sz="2800" dirty="0" smtClean="0"/>
              <a:t>More efficient algorithm </a:t>
            </a:r>
          </a:p>
          <a:p>
            <a:pPr lvl="1">
              <a:lnSpc>
                <a:spcPct val="90000"/>
              </a:lnSpc>
            </a:pPr>
            <a:r>
              <a:rPr lang="en-US" sz="2200" dirty="0" smtClean="0"/>
              <a:t>Could be more complex…</a:t>
            </a:r>
          </a:p>
          <a:p>
            <a:pPr lvl="1">
              <a:lnSpc>
                <a:spcPct val="90000"/>
              </a:lnSpc>
            </a:pPr>
            <a:r>
              <a:rPr lang="en-US" sz="2200" dirty="0" smtClean="0"/>
              <a:t>But helps handle larger input!</a:t>
            </a:r>
            <a:endParaRPr lang="en-US" sz="2200" dirty="0"/>
          </a:p>
        </p:txBody>
      </p:sp>
      <p:pic>
        <p:nvPicPr>
          <p:cNvPr id="5" name="Content Placeholder 6" descr="Screen shot 2011-02-09 at 12.12.32 AM.png"/>
          <p:cNvPicPr>
            <a:picLocks noChangeAspect="1"/>
          </p:cNvPicPr>
          <p:nvPr/>
        </p:nvPicPr>
        <p:blipFill rotWithShape="1">
          <a:blip r:embed="rId2"/>
          <a:srcRect t="-29003" b="-29003"/>
          <a:stretch>
            <a:fillRect/>
          </a:stretch>
        </p:blipFill>
        <p:spPr bwMode="auto">
          <a:xfrm>
            <a:off x="9015413" y="1188721"/>
            <a:ext cx="4846320" cy="6367037"/>
          </a:xfrm>
          <a:prstGeom prst="rect">
            <a:avLst/>
          </a:prstGeom>
          <a:noFill/>
          <a:ln w="9525">
            <a:noFill/>
            <a:miter lim="800000"/>
            <a:headEnd/>
            <a:tailEnd/>
          </a:ln>
        </p:spPr>
      </p:pic>
      <p:sp>
        <p:nvSpPr>
          <p:cNvPr id="6" name="Text Placeholder 7"/>
          <p:cNvSpPr txBox="1">
            <a:spLocks/>
          </p:cNvSpPr>
          <p:nvPr/>
        </p:nvSpPr>
        <p:spPr bwMode="auto">
          <a:xfrm>
            <a:off x="9281160" y="6492240"/>
            <a:ext cx="4297680" cy="82296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latin typeface="18 VAG Rounded Thin   55390"/>
                <a:cs typeface="Vagrounded"/>
              </a:rPr>
              <a:t>Graph of order of growth curves on log-log plot</a:t>
            </a:r>
          </a:p>
        </p:txBody>
      </p:sp>
      <p:sp>
        <p:nvSpPr>
          <p:cNvPr id="7" name="Text Placeholder 7"/>
          <p:cNvSpPr txBox="1">
            <a:spLocks/>
          </p:cNvSpPr>
          <p:nvPr/>
        </p:nvSpPr>
        <p:spPr bwMode="auto">
          <a:xfrm>
            <a:off x="12390120" y="5852160"/>
            <a:ext cx="2011680" cy="54864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solidFill>
                  <a:srgbClr val="00FFFF"/>
                </a:solidFill>
                <a:latin typeface="18 VAG Rounded Thin   55390"/>
                <a:cs typeface="Vagrounded"/>
              </a:rPr>
              <a:t>Constant</a:t>
            </a:r>
          </a:p>
        </p:txBody>
      </p:sp>
      <p:sp>
        <p:nvSpPr>
          <p:cNvPr id="8" name="Text Placeholder 7"/>
          <p:cNvSpPr txBox="1">
            <a:spLocks/>
          </p:cNvSpPr>
          <p:nvPr/>
        </p:nvSpPr>
        <p:spPr bwMode="auto">
          <a:xfrm>
            <a:off x="11841480" y="5212080"/>
            <a:ext cx="2011680" cy="54864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solidFill>
                  <a:srgbClr val="FFFF00"/>
                </a:solidFill>
                <a:latin typeface="18 VAG Rounded Thin   55390"/>
                <a:cs typeface="Vagrounded"/>
              </a:rPr>
              <a:t>Logarithmic</a:t>
            </a:r>
          </a:p>
        </p:txBody>
      </p:sp>
      <p:sp>
        <p:nvSpPr>
          <p:cNvPr id="9" name="Text Placeholder 7"/>
          <p:cNvSpPr txBox="1">
            <a:spLocks/>
          </p:cNvSpPr>
          <p:nvPr/>
        </p:nvSpPr>
        <p:spPr bwMode="auto">
          <a:xfrm>
            <a:off x="11292840" y="3474720"/>
            <a:ext cx="2011680" cy="54864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solidFill>
                  <a:srgbClr val="FF00FF"/>
                </a:solidFill>
                <a:latin typeface="18 VAG Rounded Thin   55390"/>
                <a:cs typeface="Vagrounded"/>
              </a:rPr>
              <a:t>Linear</a:t>
            </a:r>
          </a:p>
        </p:txBody>
      </p:sp>
      <p:sp>
        <p:nvSpPr>
          <p:cNvPr id="10" name="Text Placeholder 7"/>
          <p:cNvSpPr txBox="1">
            <a:spLocks/>
          </p:cNvSpPr>
          <p:nvPr/>
        </p:nvSpPr>
        <p:spPr bwMode="auto">
          <a:xfrm>
            <a:off x="10561320" y="1920240"/>
            <a:ext cx="2011680" cy="54864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solidFill>
                  <a:srgbClr val="D3FFD3"/>
                </a:solidFill>
                <a:latin typeface="18 VAG Rounded Thin   55390"/>
                <a:cs typeface="Vagrounded"/>
              </a:rPr>
              <a:t>Quadratic</a:t>
            </a:r>
          </a:p>
        </p:txBody>
      </p:sp>
      <p:sp>
        <p:nvSpPr>
          <p:cNvPr id="11" name="Text Placeholder 7"/>
          <p:cNvSpPr txBox="1">
            <a:spLocks/>
          </p:cNvSpPr>
          <p:nvPr/>
        </p:nvSpPr>
        <p:spPr bwMode="auto">
          <a:xfrm>
            <a:off x="9464040" y="1920240"/>
            <a:ext cx="2011680" cy="54864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solidFill>
                  <a:srgbClr val="D3D4FF"/>
                </a:solidFill>
                <a:latin typeface="18 VAG Rounded Thin   55390"/>
                <a:cs typeface="Vagrounded"/>
              </a:rPr>
              <a:t>Cubic</a:t>
            </a:r>
          </a:p>
        </p:txBody>
      </p:sp>
      <p:sp>
        <p:nvSpPr>
          <p:cNvPr id="12" name="Text Placeholder 7"/>
          <p:cNvSpPr txBox="1">
            <a:spLocks/>
          </p:cNvSpPr>
          <p:nvPr/>
        </p:nvSpPr>
        <p:spPr bwMode="auto">
          <a:xfrm>
            <a:off x="8275320" y="1920240"/>
            <a:ext cx="2011680" cy="54864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200" b="1" dirty="0" smtClean="0">
                <a:solidFill>
                  <a:srgbClr val="FFFFFF"/>
                </a:solidFill>
                <a:latin typeface="18 VAG Rounded Thin   55390"/>
                <a:cs typeface="Vagrounded"/>
              </a:rPr>
              <a:t>Exponential</a:t>
            </a:r>
          </a:p>
        </p:txBody>
      </p:sp>
      <p:sp>
        <p:nvSpPr>
          <p:cNvPr id="13" name="Rectangle 12"/>
          <p:cNvSpPr/>
          <p:nvPr/>
        </p:nvSpPr>
        <p:spPr>
          <a:xfrm>
            <a:off x="13863755" y="6781800"/>
            <a:ext cx="990600" cy="707868"/>
          </a:xfrm>
          <a:prstGeom prst="rect">
            <a:avLst/>
          </a:prstGeom>
        </p:spPr>
        <p:txBody>
          <a:bodyPr wrap="square" lIns="91423" tIns="45711" rIns="91423" bIns="45711">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 Example: Finding a student (by ID)</a:t>
            </a:r>
          </a:p>
        </p:txBody>
      </p:sp>
      <p:sp>
        <p:nvSpPr>
          <p:cNvPr id="4" name="Content Placeholder 4"/>
          <p:cNvSpPr>
            <a:spLocks noGrp="1"/>
          </p:cNvSpPr>
          <p:nvPr>
            <p:ph sz="half" idx="1"/>
          </p:nvPr>
        </p:nvSpPr>
        <p:spPr>
          <a:xfrm>
            <a:off x="3673202" y="1188721"/>
            <a:ext cx="5165998" cy="6367037"/>
          </a:xfrm>
        </p:spPr>
        <p:txBody>
          <a:bodyPr/>
          <a:lstStyle/>
          <a:p>
            <a:r>
              <a:rPr lang="en-US" sz="3200" dirty="0" smtClean="0"/>
              <a:t>Input</a:t>
            </a:r>
          </a:p>
          <a:p>
            <a:pPr lvl="1"/>
            <a:r>
              <a:rPr lang="en-US" sz="2800" u="sng" dirty="0" smtClean="0"/>
              <a:t>Unsorted</a:t>
            </a:r>
            <a:r>
              <a:rPr lang="en-US" sz="2800" dirty="0" smtClean="0"/>
              <a:t> list of students L</a:t>
            </a:r>
          </a:p>
          <a:p>
            <a:pPr lvl="1"/>
            <a:r>
              <a:rPr lang="en-US" sz="2800" dirty="0" smtClean="0"/>
              <a:t>Particular student S</a:t>
            </a:r>
          </a:p>
          <a:p>
            <a:r>
              <a:rPr lang="en-US" sz="3200" dirty="0" smtClean="0"/>
              <a:t>Output</a:t>
            </a:r>
          </a:p>
          <a:p>
            <a:pPr lvl="1"/>
            <a:r>
              <a:rPr lang="en-US" sz="2800" dirty="0" smtClean="0"/>
              <a:t>True if S is in L, else False</a:t>
            </a:r>
          </a:p>
          <a:p>
            <a:r>
              <a:rPr lang="en-US" sz="3200" dirty="0" err="1" smtClean="0">
                <a:solidFill>
                  <a:srgbClr val="FFFF00"/>
                </a:solidFill>
              </a:rPr>
              <a:t>Pseudocode</a:t>
            </a:r>
            <a:r>
              <a:rPr lang="en-US" sz="3200" dirty="0" smtClean="0"/>
              <a:t> Algorithm</a:t>
            </a:r>
          </a:p>
          <a:p>
            <a:pPr lvl="1"/>
            <a:r>
              <a:rPr lang="en-US" sz="2800" dirty="0" smtClean="0"/>
              <a:t>Go through one by one, checking for match.</a:t>
            </a:r>
          </a:p>
          <a:p>
            <a:pPr lvl="1"/>
            <a:r>
              <a:rPr lang="en-US" sz="2800" dirty="0" smtClean="0"/>
              <a:t>If match, true</a:t>
            </a:r>
          </a:p>
          <a:p>
            <a:pPr lvl="1"/>
            <a:r>
              <a:rPr lang="en-US" sz="2800" dirty="0" smtClean="0"/>
              <a:t>If exhausted L and didn’t find S, false</a:t>
            </a:r>
            <a:endParaRPr lang="en-US" sz="2800" dirty="0"/>
          </a:p>
        </p:txBody>
      </p:sp>
      <p:sp>
        <p:nvSpPr>
          <p:cNvPr id="5" name="Content Placeholder 8"/>
          <p:cNvSpPr txBox="1">
            <a:spLocks/>
          </p:cNvSpPr>
          <p:nvPr/>
        </p:nvSpPr>
        <p:spPr bwMode="auto">
          <a:xfrm>
            <a:off x="9166066" y="3657600"/>
            <a:ext cx="4846320" cy="3898157"/>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pPr marL="493396" marR="0" lvl="0" indent="-411480" algn="l" defTabSz="914400" rtl="0" eaLnBrk="0" fontAlgn="base" latinLnBrk="0" hangingPunct="0">
              <a:lnSpc>
                <a:spcPct val="90000"/>
              </a:lnSpc>
              <a:spcBef>
                <a:spcPts val="840"/>
              </a:spcBef>
              <a:spcAft>
                <a:spcPct val="0"/>
              </a:spcAft>
              <a:buClr>
                <a:schemeClr val="tx2"/>
              </a:buClr>
              <a:buSzPct val="95000"/>
              <a:buFont typeface="Wingdings" pitchFamily="-65" charset="2"/>
              <a:buChar char=""/>
              <a:tabLst/>
              <a:defRPr/>
            </a:pPr>
            <a:r>
              <a:rPr kumimoji="0" lang="en-US" sz="3400" b="0" i="0" u="none" strike="noStrike" kern="1200" cap="none" spc="0" normalizeH="0" baseline="0" noProof="0" dirty="0" smtClean="0">
                <a:ln>
                  <a:noFill/>
                </a:ln>
                <a:solidFill>
                  <a:schemeClr val="tx1"/>
                </a:solidFill>
                <a:effectLst/>
                <a:uLnTx/>
                <a:uFillTx/>
                <a:latin typeface="18 VAG Rounded Light   02390"/>
                <a:ea typeface="ＭＳ Ｐゴシック" charset="-128"/>
                <a:cs typeface="18 VAG Rounded Light   02390"/>
              </a:rPr>
              <a:t>Worst-case running time as function of the size of L?</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Constant</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Logarithmic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Linear</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Quadratic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Exponential</a:t>
            </a:r>
          </a:p>
          <a:p>
            <a:pPr marL="699136" marR="0" lvl="0" indent="-617220" algn="l" defTabSz="914400" rtl="0" eaLnBrk="0" fontAlgn="base" latinLnBrk="0" hangingPunct="0">
              <a:lnSpc>
                <a:spcPct val="90000"/>
              </a:lnSpc>
              <a:spcBef>
                <a:spcPts val="840"/>
              </a:spcBef>
              <a:spcAft>
                <a:spcPct val="0"/>
              </a:spcAft>
              <a:buClr>
                <a:schemeClr val="tx2"/>
              </a:buClr>
              <a:buSzPct val="95000"/>
              <a:buFont typeface="+mj-lt"/>
              <a:buAutoNum type="arabicPeriod"/>
              <a:tabLst/>
              <a:defRPr/>
            </a:pPr>
            <a:endParaRPr kumimoji="0" lang="en-US" sz="3400" b="0" i="0" u="none" strike="noStrike" kern="1200" cap="none" spc="0" normalizeH="0" baseline="0" noProof="0" dirty="0">
              <a:ln>
                <a:noFill/>
              </a:ln>
              <a:solidFill>
                <a:schemeClr val="tx1"/>
              </a:solidFill>
              <a:effectLst/>
              <a:uLnTx/>
              <a:uFillTx/>
              <a:latin typeface="18 VAG Rounded Bold   07390"/>
              <a:ea typeface="ＭＳ Ｐゴシック" charset="-128"/>
              <a:cs typeface="ＭＳ Ｐゴシック" charset="-128"/>
            </a:endParaRPr>
          </a:p>
        </p:txBody>
      </p:sp>
      <p:pic>
        <p:nvPicPr>
          <p:cNvPr id="6" name="Content Placeholder 6" descr="j0179010.jp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1" b="31"/>
          <a:stretch/>
        </p:blipFill>
        <p:spPr bwMode="auto">
          <a:xfrm>
            <a:off x="9841306" y="1351354"/>
            <a:ext cx="3461549" cy="2306246"/>
          </a:xfrm>
          <a:prstGeom prst="rect">
            <a:avLst/>
          </a:prstGeom>
          <a:noFill/>
          <a:ln w="9525">
            <a:noFill/>
            <a:miter lim="800000"/>
            <a:headEnd/>
            <a:tailEnd/>
          </a:ln>
        </p:spPr>
      </p:pic>
      <p:pic>
        <p:nvPicPr>
          <p:cNvPr id="7" name="Picture 6"/>
          <p:cNvPicPr>
            <a:picLocks noChangeAspect="1"/>
          </p:cNvPicPr>
          <p:nvPr/>
        </p:nvPicPr>
        <p:blipFill>
          <a:blip r:embed="rId3"/>
          <a:srcRect l="7298" t="14340" r="10573" b="10814"/>
          <a:stretch>
            <a:fillRect/>
          </a:stretch>
        </p:blipFill>
        <p:spPr bwMode="auto">
          <a:xfrm>
            <a:off x="12175014" y="5120640"/>
            <a:ext cx="2074386" cy="18907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 Example: Finding a student (by ID)</a:t>
            </a:r>
          </a:p>
        </p:txBody>
      </p:sp>
      <p:sp>
        <p:nvSpPr>
          <p:cNvPr id="4" name="Content Placeholder 4"/>
          <p:cNvSpPr>
            <a:spLocks noGrp="1"/>
          </p:cNvSpPr>
          <p:nvPr>
            <p:ph sz="half" idx="1"/>
          </p:nvPr>
        </p:nvSpPr>
        <p:spPr>
          <a:xfrm>
            <a:off x="3657600" y="1188721"/>
            <a:ext cx="5486400" cy="6367037"/>
          </a:xfrm>
        </p:spPr>
        <p:txBody>
          <a:bodyPr/>
          <a:lstStyle/>
          <a:p>
            <a:r>
              <a:rPr lang="en-US" sz="3200" dirty="0"/>
              <a:t>Input</a:t>
            </a:r>
          </a:p>
          <a:p>
            <a:pPr lvl="1"/>
            <a:r>
              <a:rPr lang="en-US" sz="2800" u="sng" dirty="0" smtClean="0"/>
              <a:t>Sorted</a:t>
            </a:r>
            <a:r>
              <a:rPr lang="en-US" sz="2800" dirty="0" smtClean="0"/>
              <a:t> </a:t>
            </a:r>
            <a:r>
              <a:rPr lang="en-US" sz="2800" dirty="0"/>
              <a:t>list of students L</a:t>
            </a:r>
          </a:p>
          <a:p>
            <a:pPr lvl="1"/>
            <a:r>
              <a:rPr lang="en-US" sz="2800" dirty="0"/>
              <a:t>Particular student </a:t>
            </a:r>
            <a:r>
              <a:rPr lang="en-US" sz="2800" dirty="0" smtClean="0"/>
              <a:t>S</a:t>
            </a:r>
          </a:p>
          <a:p>
            <a:r>
              <a:rPr lang="en-US" sz="3200" dirty="0" smtClean="0"/>
              <a:t>Output : same</a:t>
            </a:r>
            <a:endParaRPr lang="en-US" sz="3200" dirty="0"/>
          </a:p>
          <a:p>
            <a:r>
              <a:rPr lang="en-US" sz="3200" dirty="0" err="1" smtClean="0">
                <a:solidFill>
                  <a:srgbClr val="FFFF00"/>
                </a:solidFill>
              </a:rPr>
              <a:t>Pseudocode</a:t>
            </a:r>
            <a:r>
              <a:rPr lang="en-US" sz="3200" dirty="0" smtClean="0"/>
              <a:t> Algorithm</a:t>
            </a:r>
          </a:p>
          <a:p>
            <a:pPr lvl="1"/>
            <a:r>
              <a:rPr lang="en-US" sz="2800" dirty="0" smtClean="0"/>
              <a:t>Start in middle</a:t>
            </a:r>
          </a:p>
          <a:p>
            <a:pPr lvl="1"/>
            <a:r>
              <a:rPr lang="en-US" sz="2800" dirty="0" smtClean="0"/>
              <a:t>If match, report true</a:t>
            </a:r>
          </a:p>
          <a:p>
            <a:pPr lvl="1"/>
            <a:r>
              <a:rPr lang="en-US" sz="2800" dirty="0" smtClean="0"/>
              <a:t>If exhausted, throw away half of L and check again in the middle of remaining part of L</a:t>
            </a:r>
          </a:p>
          <a:p>
            <a:pPr lvl="1"/>
            <a:r>
              <a:rPr lang="en-US" sz="2800" dirty="0" smtClean="0"/>
              <a:t>If nobody left, report false</a:t>
            </a:r>
            <a:endParaRPr lang="en-US" sz="2800" dirty="0"/>
          </a:p>
        </p:txBody>
      </p:sp>
      <p:sp>
        <p:nvSpPr>
          <p:cNvPr id="5" name="Content Placeholder 8"/>
          <p:cNvSpPr txBox="1">
            <a:spLocks/>
          </p:cNvSpPr>
          <p:nvPr/>
        </p:nvSpPr>
        <p:spPr bwMode="auto">
          <a:xfrm>
            <a:off x="9166066" y="3657600"/>
            <a:ext cx="4846320" cy="3898157"/>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pPr marL="493396" marR="0" lvl="0" indent="-411480" algn="l" defTabSz="914400" rtl="0" eaLnBrk="0" fontAlgn="base" latinLnBrk="0" hangingPunct="0">
              <a:lnSpc>
                <a:spcPct val="90000"/>
              </a:lnSpc>
              <a:spcBef>
                <a:spcPts val="840"/>
              </a:spcBef>
              <a:spcAft>
                <a:spcPct val="0"/>
              </a:spcAft>
              <a:buClr>
                <a:schemeClr val="tx2"/>
              </a:buClr>
              <a:buSzPct val="95000"/>
              <a:buFont typeface="Wingdings" pitchFamily="-65" charset="2"/>
              <a:buChar char=""/>
              <a:tabLst/>
              <a:defRPr/>
            </a:pPr>
            <a:r>
              <a:rPr kumimoji="0" lang="en-US" sz="3400" b="0" i="0" u="none" strike="noStrike" kern="1200" cap="none" spc="0" normalizeH="0" baseline="0" noProof="0" dirty="0" smtClean="0">
                <a:ln>
                  <a:noFill/>
                </a:ln>
                <a:solidFill>
                  <a:schemeClr val="tx1"/>
                </a:solidFill>
                <a:effectLst/>
                <a:uLnTx/>
                <a:uFillTx/>
                <a:latin typeface="18 VAG Rounded Light   02390"/>
                <a:ea typeface="ＭＳ Ｐゴシック" charset="-128"/>
                <a:cs typeface="18 VAG Rounded Light   02390"/>
              </a:rPr>
              <a:t>Worst-case running time as function of the size of L?</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Constant</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Logarithmic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Linear</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Quadratic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Exponential</a:t>
            </a:r>
          </a:p>
          <a:p>
            <a:pPr marL="699136" marR="0" lvl="0" indent="-617220" algn="l" defTabSz="914400" rtl="0" eaLnBrk="0" fontAlgn="base" latinLnBrk="0" hangingPunct="0">
              <a:lnSpc>
                <a:spcPct val="90000"/>
              </a:lnSpc>
              <a:spcBef>
                <a:spcPts val="840"/>
              </a:spcBef>
              <a:spcAft>
                <a:spcPct val="0"/>
              </a:spcAft>
              <a:buClr>
                <a:schemeClr val="tx2"/>
              </a:buClr>
              <a:buSzPct val="95000"/>
              <a:buFont typeface="+mj-lt"/>
              <a:buAutoNum type="arabicPeriod"/>
              <a:tabLst/>
              <a:defRPr/>
            </a:pPr>
            <a:endParaRPr kumimoji="0" lang="en-US" sz="3400" b="0" i="0" u="none" strike="noStrike" kern="1200" cap="none" spc="0" normalizeH="0" baseline="0" noProof="0" dirty="0">
              <a:ln>
                <a:noFill/>
              </a:ln>
              <a:solidFill>
                <a:schemeClr val="tx1"/>
              </a:solidFill>
              <a:effectLst/>
              <a:uLnTx/>
              <a:uFillTx/>
              <a:latin typeface="18 VAG Rounded Bold   07390"/>
              <a:ea typeface="ＭＳ Ｐゴシック" charset="-128"/>
              <a:cs typeface="ＭＳ Ｐゴシック" charset="-128"/>
            </a:endParaRPr>
          </a:p>
        </p:txBody>
      </p:sp>
      <p:pic>
        <p:nvPicPr>
          <p:cNvPr id="6" name="Content Placeholder 6" descr="j0179010.jp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1" b="31"/>
          <a:stretch/>
        </p:blipFill>
        <p:spPr bwMode="auto">
          <a:xfrm>
            <a:off x="9841306" y="1351354"/>
            <a:ext cx="3461549" cy="2306246"/>
          </a:xfrm>
          <a:prstGeom prst="rect">
            <a:avLst/>
          </a:prstGeom>
          <a:noFill/>
          <a:ln w="9525">
            <a:noFill/>
            <a:miter lim="800000"/>
            <a:headEnd/>
            <a:tailEnd/>
          </a:ln>
        </p:spPr>
      </p:pic>
      <p:pic>
        <p:nvPicPr>
          <p:cNvPr id="7" name="Picture 6"/>
          <p:cNvPicPr>
            <a:picLocks noChangeAspect="1"/>
          </p:cNvPicPr>
          <p:nvPr/>
        </p:nvPicPr>
        <p:blipFill>
          <a:blip r:embed="rId3"/>
          <a:srcRect l="7298" t="14340" r="10573" b="10814"/>
          <a:stretch>
            <a:fillRect/>
          </a:stretch>
        </p:blipFill>
        <p:spPr bwMode="auto">
          <a:xfrm>
            <a:off x="12175014" y="5120640"/>
            <a:ext cx="2074386" cy="18907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 Example: Finding a student (by ID)</a:t>
            </a:r>
          </a:p>
        </p:txBody>
      </p:sp>
      <p:sp>
        <p:nvSpPr>
          <p:cNvPr id="5" name="Content Placeholder 8"/>
          <p:cNvSpPr txBox="1">
            <a:spLocks/>
          </p:cNvSpPr>
          <p:nvPr/>
        </p:nvSpPr>
        <p:spPr bwMode="auto">
          <a:xfrm>
            <a:off x="9166066" y="3657600"/>
            <a:ext cx="4846320" cy="3898157"/>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pPr marL="493396" marR="0" lvl="0" indent="-411480" algn="l" defTabSz="914400" rtl="0" eaLnBrk="0" fontAlgn="base" latinLnBrk="0" hangingPunct="0">
              <a:lnSpc>
                <a:spcPct val="90000"/>
              </a:lnSpc>
              <a:spcBef>
                <a:spcPts val="840"/>
              </a:spcBef>
              <a:spcAft>
                <a:spcPct val="0"/>
              </a:spcAft>
              <a:buClr>
                <a:schemeClr val="tx2"/>
              </a:buClr>
              <a:buSzPct val="95000"/>
              <a:buFont typeface="Wingdings" pitchFamily="-65" charset="2"/>
              <a:buChar char=""/>
              <a:tabLst/>
              <a:defRPr/>
            </a:pPr>
            <a:r>
              <a:rPr kumimoji="0" lang="en-US" sz="3400" b="0" i="0" u="none" strike="noStrike" kern="1200" cap="none" spc="0" normalizeH="0" baseline="0" noProof="0" dirty="0" smtClean="0">
                <a:ln>
                  <a:noFill/>
                </a:ln>
                <a:solidFill>
                  <a:schemeClr val="tx1"/>
                </a:solidFill>
                <a:effectLst/>
                <a:uLnTx/>
                <a:uFillTx/>
                <a:latin typeface="18 VAG Rounded Light   02390"/>
                <a:ea typeface="ＭＳ Ｐゴシック" charset="-128"/>
                <a:cs typeface="18 VAG Rounded Light   02390"/>
              </a:rPr>
              <a:t>Worst-case running time as function of the size of L?</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Constant</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Logarithmic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Linear</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Quadratic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Exponential</a:t>
            </a:r>
          </a:p>
          <a:p>
            <a:pPr marL="699136" marR="0" lvl="0" indent="-617220" algn="l" defTabSz="914400" rtl="0" eaLnBrk="0" fontAlgn="base" latinLnBrk="0" hangingPunct="0">
              <a:lnSpc>
                <a:spcPct val="90000"/>
              </a:lnSpc>
              <a:spcBef>
                <a:spcPts val="840"/>
              </a:spcBef>
              <a:spcAft>
                <a:spcPct val="0"/>
              </a:spcAft>
              <a:buClr>
                <a:schemeClr val="tx2"/>
              </a:buClr>
              <a:buSzPct val="95000"/>
              <a:buFont typeface="+mj-lt"/>
              <a:buAutoNum type="arabicPeriod"/>
              <a:tabLst/>
              <a:defRPr/>
            </a:pPr>
            <a:endParaRPr kumimoji="0" lang="en-US" sz="3400" b="0" i="0" u="none" strike="noStrike" kern="1200" cap="none" spc="0" normalizeH="0" baseline="0" noProof="0" dirty="0">
              <a:ln>
                <a:noFill/>
              </a:ln>
              <a:solidFill>
                <a:schemeClr val="tx1"/>
              </a:solidFill>
              <a:effectLst/>
              <a:uLnTx/>
              <a:uFillTx/>
              <a:latin typeface="18 VAG Rounded Bold   07390"/>
              <a:ea typeface="ＭＳ Ｐゴシック" charset="-128"/>
              <a:cs typeface="ＭＳ Ｐゴシック" charset="-128"/>
            </a:endParaRPr>
          </a:p>
        </p:txBody>
      </p:sp>
      <p:pic>
        <p:nvPicPr>
          <p:cNvPr id="6" name="Content Placeholder 6" descr="j0179010.jp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1" b="31"/>
          <a:stretch/>
        </p:blipFill>
        <p:spPr bwMode="auto">
          <a:xfrm>
            <a:off x="9841306" y="1351354"/>
            <a:ext cx="3461549" cy="2306246"/>
          </a:xfrm>
          <a:prstGeom prst="rect">
            <a:avLst/>
          </a:prstGeom>
          <a:noFill/>
          <a:ln w="9525">
            <a:noFill/>
            <a:miter lim="800000"/>
            <a:headEnd/>
            <a:tailEnd/>
          </a:ln>
        </p:spPr>
      </p:pic>
      <p:pic>
        <p:nvPicPr>
          <p:cNvPr id="7" name="Picture 6"/>
          <p:cNvPicPr>
            <a:picLocks noChangeAspect="1"/>
          </p:cNvPicPr>
          <p:nvPr/>
        </p:nvPicPr>
        <p:blipFill>
          <a:blip r:embed="rId3"/>
          <a:srcRect l="7298" t="14340" r="10573" b="10814"/>
          <a:stretch>
            <a:fillRect/>
          </a:stretch>
        </p:blipFill>
        <p:spPr bwMode="auto">
          <a:xfrm>
            <a:off x="12175014" y="5120640"/>
            <a:ext cx="2074386" cy="1890718"/>
          </a:xfrm>
          <a:prstGeom prst="rect">
            <a:avLst/>
          </a:prstGeom>
          <a:noFill/>
          <a:ln w="9525">
            <a:noFill/>
            <a:miter lim="800000"/>
            <a:headEnd/>
            <a:tailEnd/>
          </a:ln>
        </p:spPr>
      </p:pic>
      <p:sp>
        <p:nvSpPr>
          <p:cNvPr id="9" name="Content Placeholder 4"/>
          <p:cNvSpPr>
            <a:spLocks noGrp="1"/>
          </p:cNvSpPr>
          <p:nvPr>
            <p:ph sz="half" idx="1"/>
          </p:nvPr>
        </p:nvSpPr>
        <p:spPr>
          <a:xfrm>
            <a:off x="3657600" y="1188721"/>
            <a:ext cx="5020627" cy="6367037"/>
          </a:xfrm>
        </p:spPr>
        <p:txBody>
          <a:bodyPr/>
          <a:lstStyle/>
          <a:p>
            <a:r>
              <a:rPr lang="en-US" dirty="0" smtClean="0"/>
              <a:t>What if L were given to you in advance and you had infinite storage?</a:t>
            </a:r>
          </a:p>
          <a:p>
            <a:pPr lvl="1"/>
            <a:r>
              <a:rPr lang="en-US" dirty="0" smtClean="0">
                <a:solidFill>
                  <a:srgbClr val="FFFF00"/>
                </a:solidFill>
              </a:rPr>
              <a:t>Could you do any better than logarithmic?</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 Example: Finding a Shared Birthday</a:t>
            </a:r>
          </a:p>
        </p:txBody>
      </p:sp>
      <p:sp>
        <p:nvSpPr>
          <p:cNvPr id="4" name="Content Placeholder 4"/>
          <p:cNvSpPr>
            <a:spLocks noGrp="1"/>
          </p:cNvSpPr>
          <p:nvPr>
            <p:ph sz="half" idx="1"/>
          </p:nvPr>
        </p:nvSpPr>
        <p:spPr>
          <a:xfrm>
            <a:off x="3672198" y="1188721"/>
            <a:ext cx="5203507" cy="6367037"/>
          </a:xfrm>
        </p:spPr>
        <p:txBody>
          <a:bodyPr/>
          <a:lstStyle/>
          <a:p>
            <a:r>
              <a:rPr lang="en-US" dirty="0" smtClean="0"/>
              <a:t>Input</a:t>
            </a:r>
          </a:p>
          <a:p>
            <a:pPr lvl="1"/>
            <a:r>
              <a:rPr lang="en-US" dirty="0" smtClean="0"/>
              <a:t>Unsorted list L (of size n) of birthdays of team</a:t>
            </a:r>
          </a:p>
          <a:p>
            <a:r>
              <a:rPr lang="en-US" dirty="0" smtClean="0"/>
              <a:t>Output</a:t>
            </a:r>
          </a:p>
          <a:p>
            <a:pPr lvl="1"/>
            <a:r>
              <a:rPr lang="en-US" dirty="0" smtClean="0"/>
              <a:t>True if any two people shared birthday, else False</a:t>
            </a:r>
          </a:p>
          <a:p>
            <a:r>
              <a:rPr lang="en-US" dirty="0"/>
              <a:t>What’s the </a:t>
            </a:r>
            <a:r>
              <a:rPr lang="en-US" dirty="0" smtClean="0"/>
              <a:t>worst-case running time?</a:t>
            </a:r>
          </a:p>
        </p:txBody>
      </p:sp>
      <p:sp>
        <p:nvSpPr>
          <p:cNvPr id="8" name="Content Placeholder 8"/>
          <p:cNvSpPr txBox="1">
            <a:spLocks/>
          </p:cNvSpPr>
          <p:nvPr/>
        </p:nvSpPr>
        <p:spPr bwMode="auto">
          <a:xfrm>
            <a:off x="9166066" y="3657600"/>
            <a:ext cx="4846320" cy="3898157"/>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pPr marL="493396" marR="0" lvl="0" indent="-411480" algn="l" defTabSz="914400" rtl="0" eaLnBrk="0" fontAlgn="base" latinLnBrk="0" hangingPunct="0">
              <a:lnSpc>
                <a:spcPct val="90000"/>
              </a:lnSpc>
              <a:spcBef>
                <a:spcPts val="840"/>
              </a:spcBef>
              <a:spcAft>
                <a:spcPct val="0"/>
              </a:spcAft>
              <a:buClr>
                <a:schemeClr val="tx2"/>
              </a:buClr>
              <a:buSzPct val="95000"/>
              <a:buFont typeface="Wingdings" pitchFamily="-65" charset="2"/>
              <a:buChar char=""/>
              <a:tabLst/>
              <a:defRPr/>
            </a:pPr>
            <a:r>
              <a:rPr kumimoji="0" lang="en-US" sz="3400" b="0" i="0" u="none" strike="noStrike" kern="1200" cap="none" spc="0" normalizeH="0" baseline="0" noProof="0" dirty="0" smtClean="0">
                <a:ln>
                  <a:noFill/>
                </a:ln>
                <a:solidFill>
                  <a:schemeClr val="tx1"/>
                </a:solidFill>
                <a:effectLst/>
                <a:uLnTx/>
                <a:uFillTx/>
                <a:latin typeface="18 VAG Rounded Light   02390"/>
                <a:ea typeface="ＭＳ Ｐゴシック" charset="-128"/>
                <a:cs typeface="18 VAG Rounded Light   02390"/>
              </a:rPr>
              <a:t>Worst-case running time as function of the size of L?</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Constant</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Logarithmic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Linear</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Quadratic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Exponential</a:t>
            </a:r>
          </a:p>
          <a:p>
            <a:pPr marL="699136" marR="0" lvl="0" indent="-617220" algn="l" defTabSz="914400" rtl="0" eaLnBrk="0" fontAlgn="base" latinLnBrk="0" hangingPunct="0">
              <a:lnSpc>
                <a:spcPct val="90000"/>
              </a:lnSpc>
              <a:spcBef>
                <a:spcPts val="840"/>
              </a:spcBef>
              <a:spcAft>
                <a:spcPct val="0"/>
              </a:spcAft>
              <a:buClr>
                <a:schemeClr val="tx2"/>
              </a:buClr>
              <a:buSzPct val="95000"/>
              <a:buFont typeface="+mj-lt"/>
              <a:buAutoNum type="arabicPeriod"/>
              <a:tabLst/>
              <a:defRPr/>
            </a:pPr>
            <a:endParaRPr kumimoji="0" lang="en-US" sz="3400" b="0" i="0" u="none" strike="noStrike" kern="1200" cap="none" spc="0" normalizeH="0" baseline="0" noProof="0" dirty="0">
              <a:ln>
                <a:noFill/>
              </a:ln>
              <a:solidFill>
                <a:schemeClr val="tx1"/>
              </a:solidFill>
              <a:effectLst/>
              <a:uLnTx/>
              <a:uFillTx/>
              <a:latin typeface="18 VAG Rounded Bold   07390"/>
              <a:ea typeface="ＭＳ Ｐゴシック" charset="-128"/>
              <a:cs typeface="ＭＳ Ｐゴシック" charset="-128"/>
            </a:endParaRPr>
          </a:p>
        </p:txBody>
      </p:sp>
      <p:pic>
        <p:nvPicPr>
          <p:cNvPr id="9" name="Content Placeholder 6" descr="j0179010.jp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1" b="31"/>
          <a:stretch/>
        </p:blipFill>
        <p:spPr bwMode="auto">
          <a:xfrm>
            <a:off x="9841306" y="1351354"/>
            <a:ext cx="3461549" cy="2306246"/>
          </a:xfrm>
          <a:prstGeom prst="rect">
            <a:avLst/>
          </a:prstGeom>
          <a:noFill/>
          <a:ln w="9525">
            <a:noFill/>
            <a:miter lim="800000"/>
            <a:headEnd/>
            <a:tailEnd/>
          </a:ln>
        </p:spPr>
      </p:pic>
      <p:pic>
        <p:nvPicPr>
          <p:cNvPr id="10" name="Picture 9"/>
          <p:cNvPicPr>
            <a:picLocks noChangeAspect="1"/>
          </p:cNvPicPr>
          <p:nvPr/>
        </p:nvPicPr>
        <p:blipFill>
          <a:blip r:embed="rId3"/>
          <a:srcRect l="7298" t="14340" r="10573" b="10814"/>
          <a:stretch>
            <a:fillRect/>
          </a:stretch>
        </p:blipFill>
        <p:spPr bwMode="auto">
          <a:xfrm>
            <a:off x="12175014" y="5120640"/>
            <a:ext cx="2074386" cy="189071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 Example: Finding Subsets</a:t>
            </a:r>
          </a:p>
        </p:txBody>
      </p:sp>
      <p:sp>
        <p:nvSpPr>
          <p:cNvPr id="8" name="Content Placeholder 8"/>
          <p:cNvSpPr txBox="1">
            <a:spLocks/>
          </p:cNvSpPr>
          <p:nvPr/>
        </p:nvSpPr>
        <p:spPr bwMode="auto">
          <a:xfrm>
            <a:off x="9166066" y="3657600"/>
            <a:ext cx="4846320" cy="3898157"/>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pPr marL="493396" marR="0" lvl="0" indent="-411480" algn="l" defTabSz="914400" rtl="0" eaLnBrk="0" fontAlgn="base" latinLnBrk="0" hangingPunct="0">
              <a:lnSpc>
                <a:spcPct val="90000"/>
              </a:lnSpc>
              <a:spcBef>
                <a:spcPts val="840"/>
              </a:spcBef>
              <a:spcAft>
                <a:spcPct val="0"/>
              </a:spcAft>
              <a:buClr>
                <a:schemeClr val="tx2"/>
              </a:buClr>
              <a:buSzPct val="95000"/>
              <a:buFont typeface="Wingdings" pitchFamily="-65" charset="2"/>
              <a:buChar char=""/>
              <a:tabLst/>
              <a:defRPr/>
            </a:pPr>
            <a:r>
              <a:rPr kumimoji="0" lang="en-US" sz="3400" b="0" i="0" u="none" strike="noStrike" kern="1200" cap="none" spc="0" normalizeH="0" baseline="0" noProof="0" dirty="0" smtClean="0">
                <a:ln>
                  <a:noFill/>
                </a:ln>
                <a:solidFill>
                  <a:schemeClr val="tx1"/>
                </a:solidFill>
                <a:effectLst/>
                <a:uLnTx/>
                <a:uFillTx/>
                <a:latin typeface="18 VAG Rounded Light   02390"/>
                <a:ea typeface="ＭＳ Ｐゴシック" charset="-128"/>
                <a:cs typeface="18 VAG Rounded Light   02390"/>
              </a:rPr>
              <a:t>Worst-case running time as function of the size of L?</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Constant</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Logarithmic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Linear</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Quadratic</a:t>
            </a:r>
          </a:p>
          <a:p>
            <a:pPr marL="1093470" marR="0" lvl="1" indent="-617220" algn="l" defTabSz="914400" rtl="0" eaLnBrk="0" fontAlgn="base" latinLnBrk="0" hangingPunct="0">
              <a:lnSpc>
                <a:spcPct val="90000"/>
              </a:lnSpc>
              <a:spcBef>
                <a:spcPct val="20000"/>
              </a:spcBef>
              <a:spcAft>
                <a:spcPct val="0"/>
              </a:spcAft>
              <a:buClrTx/>
              <a:buSzPct val="90000"/>
              <a:buFont typeface="+mj-lt"/>
              <a:buAutoNum type="arabicPeriod"/>
              <a:tabLst/>
              <a:defRPr/>
            </a:pPr>
            <a:r>
              <a:rPr kumimoji="0" lang="en-US" sz="29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Exponential</a:t>
            </a:r>
          </a:p>
          <a:p>
            <a:pPr marL="699136" marR="0" lvl="0" indent="-617220" algn="l" defTabSz="914400" rtl="0" eaLnBrk="0" fontAlgn="base" latinLnBrk="0" hangingPunct="0">
              <a:lnSpc>
                <a:spcPct val="90000"/>
              </a:lnSpc>
              <a:spcBef>
                <a:spcPts val="840"/>
              </a:spcBef>
              <a:spcAft>
                <a:spcPct val="0"/>
              </a:spcAft>
              <a:buClr>
                <a:schemeClr val="tx2"/>
              </a:buClr>
              <a:buSzPct val="95000"/>
              <a:buFont typeface="+mj-lt"/>
              <a:buAutoNum type="arabicPeriod"/>
              <a:tabLst/>
              <a:defRPr/>
            </a:pPr>
            <a:endParaRPr kumimoji="0" lang="en-US" sz="3400" b="0" i="0" u="none" strike="noStrike" kern="1200" cap="none" spc="0" normalizeH="0" baseline="0" noProof="0" dirty="0">
              <a:ln>
                <a:noFill/>
              </a:ln>
              <a:solidFill>
                <a:schemeClr val="tx1"/>
              </a:solidFill>
              <a:effectLst/>
              <a:uLnTx/>
              <a:uFillTx/>
              <a:latin typeface="18 VAG Rounded Bold   07390"/>
              <a:ea typeface="ＭＳ Ｐゴシック" charset="-128"/>
              <a:cs typeface="ＭＳ Ｐゴシック" charset="-128"/>
            </a:endParaRPr>
          </a:p>
        </p:txBody>
      </p:sp>
      <p:pic>
        <p:nvPicPr>
          <p:cNvPr id="9" name="Content Placeholder 6" descr="j0179010.jp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31" b="31"/>
          <a:stretch/>
        </p:blipFill>
        <p:spPr bwMode="auto">
          <a:xfrm>
            <a:off x="9841306" y="1351354"/>
            <a:ext cx="3461549" cy="2306246"/>
          </a:xfrm>
          <a:prstGeom prst="rect">
            <a:avLst/>
          </a:prstGeom>
          <a:noFill/>
          <a:ln w="9525">
            <a:noFill/>
            <a:miter lim="800000"/>
            <a:headEnd/>
            <a:tailEnd/>
          </a:ln>
        </p:spPr>
      </p:pic>
      <p:pic>
        <p:nvPicPr>
          <p:cNvPr id="10" name="Picture 9"/>
          <p:cNvPicPr>
            <a:picLocks noChangeAspect="1"/>
          </p:cNvPicPr>
          <p:nvPr/>
        </p:nvPicPr>
        <p:blipFill>
          <a:blip r:embed="rId3"/>
          <a:srcRect l="7298" t="14340" r="10573" b="10814"/>
          <a:stretch>
            <a:fillRect/>
          </a:stretch>
        </p:blipFill>
        <p:spPr bwMode="auto">
          <a:xfrm>
            <a:off x="12175014" y="5120640"/>
            <a:ext cx="2074386" cy="1890718"/>
          </a:xfrm>
          <a:prstGeom prst="rect">
            <a:avLst/>
          </a:prstGeom>
          <a:noFill/>
          <a:ln w="9525">
            <a:noFill/>
            <a:miter lim="800000"/>
            <a:headEnd/>
            <a:tailEnd/>
          </a:ln>
        </p:spPr>
      </p:pic>
      <p:sp>
        <p:nvSpPr>
          <p:cNvPr id="11" name="Content Placeholder 4"/>
          <p:cNvSpPr>
            <a:spLocks noGrp="1"/>
          </p:cNvSpPr>
          <p:nvPr>
            <p:ph sz="half" idx="1"/>
          </p:nvPr>
        </p:nvSpPr>
        <p:spPr>
          <a:xfrm>
            <a:off x="3657600" y="1188721"/>
            <a:ext cx="5294947" cy="6367037"/>
          </a:xfrm>
        </p:spPr>
        <p:txBody>
          <a:bodyPr/>
          <a:lstStyle/>
          <a:p>
            <a:r>
              <a:rPr lang="en-US" sz="3200" dirty="0" smtClean="0"/>
              <a:t>Input:</a:t>
            </a:r>
          </a:p>
          <a:p>
            <a:pPr lvl="1"/>
            <a:r>
              <a:rPr lang="en-US" sz="2800" dirty="0" smtClean="0"/>
              <a:t>Unsorted list L (of size n) of people</a:t>
            </a:r>
          </a:p>
          <a:p>
            <a:r>
              <a:rPr lang="en-US" sz="3200" dirty="0" smtClean="0"/>
              <a:t>Output</a:t>
            </a:r>
          </a:p>
          <a:p>
            <a:pPr lvl="1"/>
            <a:r>
              <a:rPr lang="en-US" sz="2800" dirty="0" smtClean="0"/>
              <a:t> All the subsets</a:t>
            </a:r>
          </a:p>
          <a:p>
            <a:r>
              <a:rPr lang="en-US" sz="3200" dirty="0" smtClean="0"/>
              <a:t>Worst-case running time? (as function of n)</a:t>
            </a:r>
          </a:p>
          <a:p>
            <a:r>
              <a:rPr lang="en-US" sz="3200" dirty="0" smtClean="0"/>
              <a:t>E.g., for 3 people (</a:t>
            </a:r>
            <a:r>
              <a:rPr lang="en-US" sz="3200" dirty="0" err="1" smtClean="0"/>
              <a:t>a,b,c</a:t>
            </a:r>
            <a:r>
              <a:rPr lang="en-US" sz="3200" dirty="0" smtClean="0"/>
              <a:t>):</a:t>
            </a:r>
          </a:p>
          <a:p>
            <a:pPr lvl="1"/>
            <a:r>
              <a:rPr lang="en-US" sz="2800" dirty="0" smtClean="0"/>
              <a:t>1 empty: { }</a:t>
            </a:r>
          </a:p>
          <a:p>
            <a:pPr lvl="1"/>
            <a:r>
              <a:rPr lang="en-US" sz="2800" dirty="0" smtClean="0"/>
              <a:t>3 1-person: {a, b, c}</a:t>
            </a:r>
          </a:p>
          <a:p>
            <a:pPr lvl="1"/>
            <a:r>
              <a:rPr lang="en-US" sz="2800" dirty="0" smtClean="0"/>
              <a:t>3 2-person: {</a:t>
            </a:r>
            <a:r>
              <a:rPr lang="en-US" sz="2800" dirty="0" err="1" smtClean="0"/>
              <a:t>ab</a:t>
            </a:r>
            <a:r>
              <a:rPr lang="en-US" sz="2800" dirty="0" smtClean="0"/>
              <a:t>, </a:t>
            </a:r>
            <a:r>
              <a:rPr lang="en-US" sz="2800" dirty="0" err="1" smtClean="0"/>
              <a:t>bc</a:t>
            </a:r>
            <a:r>
              <a:rPr lang="en-US" sz="2800" dirty="0" smtClean="0"/>
              <a:t>, ac}</a:t>
            </a:r>
          </a:p>
          <a:p>
            <a:pPr lvl="1"/>
            <a:r>
              <a:rPr lang="en-US" sz="2800" dirty="0" smtClean="0"/>
              <a:t>1 3-person: {</a:t>
            </a:r>
            <a:r>
              <a:rPr lang="en-US" sz="2800" dirty="0" err="1" smtClean="0"/>
              <a:t>abc</a:t>
            </a:r>
            <a:r>
              <a:rPr lang="en-US" sz="2800" dirty="0"/>
              <a:t>}</a:t>
            </a:r>
            <a:endParaRPr lang="en-US" sz="2800"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Algorithms: Correctness, Summary</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Algorithms: Specifications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 Text for Algorithms</a:t>
            </a:r>
          </a:p>
        </p:txBody>
      </p:sp>
      <p:sp>
        <p:nvSpPr>
          <p:cNvPr id="4" name="Content Placeholder 4"/>
          <p:cNvSpPr>
            <a:spLocks noGrp="1"/>
          </p:cNvSpPr>
          <p:nvPr>
            <p:ph sz="half" idx="1"/>
          </p:nvPr>
        </p:nvSpPr>
        <p:spPr>
          <a:xfrm>
            <a:off x="3657600" y="1188721"/>
            <a:ext cx="5020627" cy="6367037"/>
          </a:xfrm>
        </p:spPr>
        <p:txBody>
          <a:bodyPr/>
          <a:lstStyle/>
          <a:p>
            <a:endParaRPr lang="en-US" sz="2900" dirty="0" smtClean="0"/>
          </a:p>
          <a:p>
            <a:r>
              <a:rPr lang="en-US" sz="2900" dirty="0" smtClean="0"/>
              <a:t>This book launched a generation of CS students into Algorithm Analysis</a:t>
            </a:r>
          </a:p>
          <a:p>
            <a:pPr lvl="1"/>
            <a:r>
              <a:rPr lang="en-US" sz="2400" dirty="0" smtClean="0"/>
              <a:t>It’s on everyone’s shelf</a:t>
            </a:r>
          </a:p>
          <a:p>
            <a:pPr lvl="1"/>
            <a:r>
              <a:rPr lang="en-US" sz="2400" dirty="0" smtClean="0"/>
              <a:t>It might be hard to </a:t>
            </a:r>
            <a:r>
              <a:rPr lang="en-US" sz="2400" dirty="0" err="1" smtClean="0"/>
              <a:t>grok</a:t>
            </a:r>
            <a:r>
              <a:rPr lang="en-US" sz="2400" dirty="0" smtClean="0"/>
              <a:t> at this point, but if you go on in CS, remember it &amp; own it!</a:t>
            </a:r>
          </a:p>
          <a:p>
            <a:pPr lvl="1"/>
            <a:r>
              <a:rPr lang="en-US" sz="2500" dirty="0" smtClean="0"/>
              <a:t>…but get the most recent </a:t>
            </a:r>
            <a:r>
              <a:rPr lang="en-US" sz="2500" dirty="0" err="1" smtClean="0"/>
              <a:t>vears</a:t>
            </a:r>
            <a:endParaRPr lang="en-US" sz="2500" dirty="0"/>
          </a:p>
        </p:txBody>
      </p:sp>
      <p:pic>
        <p:nvPicPr>
          <p:cNvPr id="5" name="Content Placeholder 6"/>
          <p:cNvPicPr>
            <a:picLocks noChangeAspect="1"/>
          </p:cNvPicPr>
          <p:nvPr/>
        </p:nvPicPr>
        <p:blipFill rotWithShape="1">
          <a:blip r:embed="rId2"/>
          <a:srcRect l="39" r="39"/>
          <a:stretch/>
        </p:blipFill>
        <p:spPr bwMode="auto">
          <a:xfrm>
            <a:off x="9212856" y="1737360"/>
            <a:ext cx="4655544" cy="5269759"/>
          </a:xfrm>
          <a:prstGeom prst="rect">
            <a:avLst/>
          </a:prstGeom>
          <a:noFill/>
          <a:ln w="9525">
            <a:noFill/>
            <a:miter lim="800000"/>
            <a:headEnd/>
            <a:tailEnd/>
          </a:ln>
        </p:spPr>
      </p:pic>
      <p:sp>
        <p:nvSpPr>
          <p:cNvPr id="6" name="Oval 5"/>
          <p:cNvSpPr/>
          <p:nvPr/>
        </p:nvSpPr>
        <p:spPr>
          <a:xfrm>
            <a:off x="9448800" y="7086600"/>
            <a:ext cx="4191000"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algn="ctr">
              <a:defRPr/>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Analysis: Is Algorithm Correct?</a:t>
            </a:r>
            <a:endParaRPr lang="en-US"/>
          </a:p>
        </p:txBody>
      </p:sp>
      <p:sp>
        <p:nvSpPr>
          <p:cNvPr id="4" name="Content Placeholder 4"/>
          <p:cNvSpPr>
            <a:spLocks noGrp="1"/>
          </p:cNvSpPr>
          <p:nvPr>
            <p:ph sz="half" idx="1"/>
          </p:nvPr>
        </p:nvSpPr>
        <p:spPr>
          <a:xfrm>
            <a:off x="3657600" y="1188721"/>
            <a:ext cx="5477827" cy="6367037"/>
          </a:xfrm>
        </p:spPr>
        <p:txBody>
          <a:bodyPr/>
          <a:lstStyle/>
          <a:p>
            <a:r>
              <a:rPr lang="en-US" sz="3200" dirty="0" smtClean="0"/>
              <a:t>An algorithm is </a:t>
            </a:r>
            <a:r>
              <a:rPr lang="en-US" sz="3200" dirty="0" smtClean="0">
                <a:solidFill>
                  <a:srgbClr val="FFFF00"/>
                </a:solidFill>
              </a:rPr>
              <a:t>correct</a:t>
            </a:r>
            <a:r>
              <a:rPr lang="en-US" sz="3200" dirty="0" smtClean="0"/>
              <a:t> if, for every input, it reports the correct output </a:t>
            </a:r>
            <a:r>
              <a:rPr lang="en-US" sz="3200" u="sng" dirty="0" smtClean="0"/>
              <a:t>and</a:t>
            </a:r>
            <a:r>
              <a:rPr lang="en-US" sz="3200" dirty="0" smtClean="0"/>
              <a:t> doesn’t run forever or cause an error.</a:t>
            </a:r>
          </a:p>
          <a:p>
            <a:pPr lvl="1"/>
            <a:r>
              <a:rPr lang="en-US" sz="2800" dirty="0" smtClean="0"/>
              <a:t>Incorrect algorithms may run forever, or may crash, or may not return the correct answer.</a:t>
            </a:r>
          </a:p>
          <a:p>
            <a:pPr lvl="2"/>
            <a:r>
              <a:rPr lang="en-US" sz="2400" dirty="0" smtClean="0"/>
              <a:t>They could still be useful!</a:t>
            </a:r>
          </a:p>
          <a:p>
            <a:pPr lvl="2"/>
            <a:r>
              <a:rPr lang="en-US" sz="2400" dirty="0" smtClean="0"/>
              <a:t>Consider an approximation…</a:t>
            </a:r>
          </a:p>
          <a:p>
            <a:pPr lvl="1"/>
            <a:r>
              <a:rPr lang="en-US" sz="2800" dirty="0" smtClean="0"/>
              <a:t>For now, we’ll only consider </a:t>
            </a:r>
            <a:r>
              <a:rPr lang="en-US" sz="2800" u="sng" dirty="0" smtClean="0"/>
              <a:t>correct</a:t>
            </a:r>
            <a:r>
              <a:rPr lang="en-US" sz="2800" dirty="0" smtClean="0"/>
              <a:t> algorithms</a:t>
            </a:r>
            <a:endParaRPr lang="en-US" sz="2800" dirty="0"/>
          </a:p>
        </p:txBody>
      </p:sp>
      <p:pic>
        <p:nvPicPr>
          <p:cNvPr id="5" name="Content Placeholder 8"/>
          <p:cNvPicPr>
            <a:picLocks noChangeAspect="1"/>
          </p:cNvPicPr>
          <p:nvPr/>
        </p:nvPicPr>
        <p:blipFill>
          <a:blip r:embed="rId2">
            <a:clrChange>
              <a:clrFrom>
                <a:srgbClr val="000200"/>
              </a:clrFrom>
              <a:clrTo>
                <a:srgbClr val="000200">
                  <a:alpha val="0"/>
                </a:srgbClr>
              </a:clrTo>
            </a:clrChange>
          </a:blip>
          <a:stretch>
            <a:fillRect/>
          </a:stretch>
        </p:blipFill>
        <p:spPr bwMode="auto">
          <a:xfrm>
            <a:off x="10363200" y="2136881"/>
            <a:ext cx="2506362" cy="5635519"/>
          </a:xfrm>
          <a:prstGeom prst="rect">
            <a:avLst/>
          </a:prstGeom>
          <a:noFill/>
          <a:ln w="9525">
            <a:noFill/>
            <a:miter lim="800000"/>
            <a:headEnd/>
            <a:tailEnd/>
          </a:ln>
        </p:spPr>
      </p:pic>
      <p:sp>
        <p:nvSpPr>
          <p:cNvPr id="7" name="Rectangle 6"/>
          <p:cNvSpPr/>
          <p:nvPr/>
        </p:nvSpPr>
        <p:spPr>
          <a:xfrm>
            <a:off x="8905251" y="1219200"/>
            <a:ext cx="5496549" cy="830997"/>
          </a:xfrm>
          <a:prstGeom prst="rect">
            <a:avLst/>
          </a:prstGeom>
        </p:spPr>
        <p:txBody>
          <a:bodyPr wrap="square" lIns="91440" tIns="45720" rIns="91440" bIns="45720">
            <a:spAutoFit/>
          </a:bodyPr>
          <a:lstStyle/>
          <a:p>
            <a:pPr algn="ctr"/>
            <a:r>
              <a:rPr lang="en-US" sz="2400" dirty="0">
                <a:solidFill>
                  <a:srgbClr val="FFFFFF"/>
                </a:solidFill>
                <a:latin typeface="18 VAG Rounded Thin   55390"/>
              </a:rPr>
              <a:t> </a:t>
            </a:r>
            <a:r>
              <a:rPr lang="en-US" sz="2400" b="1" dirty="0">
                <a:solidFill>
                  <a:srgbClr val="FFFFFF"/>
                </a:solidFill>
                <a:latin typeface="18 VAG Rounded Thin   55390"/>
              </a:rPr>
              <a:t>Euclid’s GCD Algorithm</a:t>
            </a:r>
            <a:br>
              <a:rPr lang="en-US" sz="2400" b="1" dirty="0">
                <a:solidFill>
                  <a:srgbClr val="FFFFFF"/>
                </a:solidFill>
                <a:latin typeface="18 VAG Rounded Thin   55390"/>
              </a:rPr>
            </a:br>
            <a:r>
              <a:rPr lang="en-US" sz="2400" dirty="0">
                <a:solidFill>
                  <a:srgbClr val="FFFFFF"/>
                </a:solidFill>
                <a:latin typeface="18 VAG Rounded Thin   55390"/>
              </a:rPr>
              <a:t>(</a:t>
            </a:r>
            <a:r>
              <a:rPr lang="en-US" sz="2400" i="1" dirty="0">
                <a:solidFill>
                  <a:srgbClr val="FFFFFF"/>
                </a:solidFill>
                <a:latin typeface="18 VAG Rounded Thin   55390"/>
              </a:rPr>
              <a:t>Wikimedia</a:t>
            </a:r>
            <a:r>
              <a:rPr lang="en-US" sz="2400" dirty="0">
                <a:solidFill>
                  <a:srgbClr val="FFFFFF"/>
                </a:solidFill>
                <a:latin typeface="18 VAG Rounded Thin   55390"/>
              </a:rPr>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you know if it is correct?</a:t>
            </a:r>
          </a:p>
        </p:txBody>
      </p:sp>
      <p:sp>
        <p:nvSpPr>
          <p:cNvPr id="5" name="Content Placeholder 2"/>
          <p:cNvSpPr>
            <a:spLocks noGrp="1"/>
          </p:cNvSpPr>
          <p:nvPr>
            <p:ph idx="1"/>
          </p:nvPr>
        </p:nvSpPr>
        <p:spPr>
          <a:xfrm>
            <a:off x="3657600" y="1188720"/>
            <a:ext cx="9875520" cy="6438900"/>
          </a:xfrm>
        </p:spPr>
        <p:txBody>
          <a:bodyPr>
            <a:normAutofit fontScale="92500" lnSpcReduction="10000"/>
          </a:bodyPr>
          <a:lstStyle/>
          <a:p>
            <a:pPr>
              <a:buFontTx/>
              <a:buChar char="-"/>
            </a:pPr>
            <a:r>
              <a:rPr lang="en-US" dirty="0" smtClean="0"/>
              <a:t>For algorithms?</a:t>
            </a:r>
          </a:p>
          <a:p>
            <a:pPr lvl="1">
              <a:buFontTx/>
              <a:buChar char="-"/>
            </a:pPr>
            <a:r>
              <a:rPr lang="en-US" dirty="0" smtClean="0"/>
              <a:t>Reasoning formally or mathematically</a:t>
            </a:r>
            <a:endParaRPr lang="en-US" dirty="0" smtClean="0"/>
          </a:p>
          <a:p>
            <a:pPr>
              <a:buFontTx/>
              <a:buChar char="-"/>
            </a:pPr>
            <a:r>
              <a:rPr lang="en-US" dirty="0" smtClean="0"/>
              <a:t>For programs? Empirically via testing:</a:t>
            </a:r>
          </a:p>
          <a:p>
            <a:pPr lvl="1">
              <a:buFontTx/>
              <a:buChar char="-"/>
            </a:pPr>
            <a:r>
              <a:rPr lang="en-US" dirty="0" smtClean="0"/>
              <a:t>Unit Testing</a:t>
            </a:r>
          </a:p>
          <a:p>
            <a:pPr lvl="1">
              <a:buFontTx/>
              <a:buChar char="-"/>
            </a:pPr>
            <a:r>
              <a:rPr lang="en-US" dirty="0" smtClean="0"/>
              <a:t>Debugging</a:t>
            </a:r>
          </a:p>
          <a:p>
            <a:pPr lvl="1">
              <a:buFontTx/>
              <a:buChar char="-"/>
            </a:pPr>
            <a:r>
              <a:rPr lang="en-US" dirty="0" smtClean="0">
                <a:solidFill>
                  <a:srgbClr val="FFFF00"/>
                </a:solidFill>
              </a:rPr>
              <a:t>Can </a:t>
            </a:r>
            <a:r>
              <a:rPr lang="en-US" u="sng" dirty="0" smtClean="0">
                <a:solidFill>
                  <a:srgbClr val="FFFF00"/>
                </a:solidFill>
              </a:rPr>
              <a:t>never</a:t>
            </a:r>
            <a:r>
              <a:rPr lang="en-US" dirty="0" smtClean="0">
                <a:solidFill>
                  <a:srgbClr val="FFFF00"/>
                </a:solidFill>
              </a:rPr>
              <a:t/>
            </a:r>
            <a:br>
              <a:rPr lang="en-US" dirty="0" smtClean="0">
                <a:solidFill>
                  <a:srgbClr val="FFFF00"/>
                </a:solidFill>
              </a:rPr>
            </a:br>
            <a:r>
              <a:rPr lang="en-US" dirty="0" smtClean="0">
                <a:solidFill>
                  <a:srgbClr val="FFFF00"/>
                </a:solidFill>
              </a:rPr>
              <a:t>be sure</a:t>
            </a:r>
            <a:br>
              <a:rPr lang="en-US" dirty="0" smtClean="0">
                <a:solidFill>
                  <a:srgbClr val="FFFF00"/>
                </a:solidFill>
              </a:rPr>
            </a:br>
            <a:r>
              <a:rPr lang="en-US" dirty="0" smtClean="0">
                <a:solidFill>
                  <a:srgbClr val="FFFF00"/>
                </a:solidFill>
              </a:rPr>
              <a:t>algorithm </a:t>
            </a:r>
            <a:br>
              <a:rPr lang="en-US" dirty="0" smtClean="0">
                <a:solidFill>
                  <a:srgbClr val="FFFF00"/>
                </a:solidFill>
              </a:rPr>
            </a:br>
            <a:r>
              <a:rPr lang="en-US" dirty="0" smtClean="0">
                <a:solidFill>
                  <a:srgbClr val="FFFF00"/>
                </a:solidFill>
              </a:rPr>
              <a:t>is correct</a:t>
            </a:r>
            <a:br>
              <a:rPr lang="en-US" dirty="0" smtClean="0">
                <a:solidFill>
                  <a:srgbClr val="FFFF00"/>
                </a:solidFill>
              </a:rPr>
            </a:br>
            <a:r>
              <a:rPr lang="en-US" dirty="0" smtClean="0">
                <a:solidFill>
                  <a:srgbClr val="FFFF00"/>
                </a:solidFill>
              </a:rPr>
              <a:t>by testing</a:t>
            </a:r>
            <a:br>
              <a:rPr lang="en-US" dirty="0" smtClean="0">
                <a:solidFill>
                  <a:srgbClr val="FFFF00"/>
                </a:solidFill>
              </a:rPr>
            </a:br>
            <a:r>
              <a:rPr lang="en-US" dirty="0" smtClean="0">
                <a:solidFill>
                  <a:srgbClr val="FFFF00"/>
                </a:solidFill>
              </a:rPr>
              <a:t>implemention</a:t>
            </a:r>
            <a:endParaRPr lang="en-US" dirty="0" smtClean="0">
              <a:solidFill>
                <a:srgbClr val="FFFF00"/>
              </a:solidFill>
            </a:endParaRPr>
          </a:p>
          <a:p>
            <a:pPr marL="544830" lvl="1" indent="0">
              <a:buNone/>
            </a:pPr>
            <a:endParaRPr lang="en-US" dirty="0" smtClean="0"/>
          </a:p>
          <a:p>
            <a:pPr lvl="1">
              <a:buFontTx/>
              <a:buChar char="-"/>
            </a:pPr>
            <a:endParaRPr lang="en-US" dirty="0" smtClean="0"/>
          </a:p>
          <a:p>
            <a:pPr>
              <a:buNone/>
            </a:pPr>
            <a:endParaRPr lang="en-US" dirty="0" smtClean="0"/>
          </a:p>
        </p:txBody>
      </p:sp>
      <p:pic>
        <p:nvPicPr>
          <p:cNvPr id="6" name="Picture 5"/>
          <p:cNvPicPr>
            <a:picLocks noChangeAspect="1"/>
          </p:cNvPicPr>
          <p:nvPr/>
        </p:nvPicPr>
        <p:blipFill>
          <a:blip r:embed="rId2"/>
          <a:stretch>
            <a:fillRect/>
          </a:stretch>
        </p:blipFill>
        <p:spPr>
          <a:xfrm>
            <a:off x="7696200" y="3276600"/>
            <a:ext cx="5638800" cy="424031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4"/>
          <p:cNvSpPr>
            <a:spLocks noGrp="1"/>
          </p:cNvSpPr>
          <p:nvPr>
            <p:ph sz="half" idx="1"/>
          </p:nvPr>
        </p:nvSpPr>
        <p:spPr>
          <a:xfrm>
            <a:off x="3657600" y="1188729"/>
            <a:ext cx="5105400" cy="6367037"/>
          </a:xfrm>
        </p:spPr>
        <p:txBody>
          <a:bodyPr/>
          <a:lstStyle/>
          <a:p>
            <a:r>
              <a:rPr lang="en-US" sz="2400" dirty="0" smtClean="0"/>
              <a:t>When developing an algorithm, could optimize for</a:t>
            </a:r>
          </a:p>
          <a:p>
            <a:pPr lvl="1"/>
            <a:r>
              <a:rPr lang="en-US" sz="2000" dirty="0" smtClean="0"/>
              <a:t>Simplest</a:t>
            </a:r>
          </a:p>
          <a:p>
            <a:pPr lvl="1"/>
            <a:r>
              <a:rPr lang="en-US" sz="2000" dirty="0" smtClean="0"/>
              <a:t>Easiest to implement?</a:t>
            </a:r>
          </a:p>
          <a:p>
            <a:pPr lvl="1"/>
            <a:r>
              <a:rPr lang="en-US" sz="2000" dirty="0" smtClean="0">
                <a:solidFill>
                  <a:srgbClr val="FFFF00"/>
                </a:solidFill>
              </a:rPr>
              <a:t>Efficient? (running time, memory)</a:t>
            </a:r>
          </a:p>
          <a:p>
            <a:pPr lvl="1"/>
            <a:r>
              <a:rPr lang="en-US" sz="2000" dirty="0" smtClean="0"/>
              <a:t>Uses up least resources</a:t>
            </a:r>
          </a:p>
          <a:p>
            <a:pPr lvl="1"/>
            <a:r>
              <a:rPr lang="en-US" sz="2000" dirty="0" smtClean="0"/>
              <a:t>Gives most precision</a:t>
            </a:r>
          </a:p>
          <a:p>
            <a:pPr lvl="1"/>
            <a:r>
              <a:rPr lang="en-US" sz="2000" dirty="0" smtClean="0"/>
              <a:t>…</a:t>
            </a:r>
          </a:p>
          <a:p>
            <a:r>
              <a:rPr lang="en-US" sz="2400" dirty="0" smtClean="0"/>
              <a:t>In </a:t>
            </a:r>
            <a:r>
              <a:rPr lang="en-US" sz="2400" dirty="0"/>
              <a:t>BJC we’ll consider</a:t>
            </a:r>
          </a:p>
          <a:p>
            <a:pPr lvl="1"/>
            <a:r>
              <a:rPr lang="en-US" sz="2000" dirty="0"/>
              <a:t>Constant</a:t>
            </a:r>
          </a:p>
          <a:p>
            <a:pPr lvl="1"/>
            <a:r>
              <a:rPr lang="en-US" sz="2000" dirty="0"/>
              <a:t>Logarithmic</a:t>
            </a:r>
          </a:p>
          <a:p>
            <a:pPr lvl="1"/>
            <a:r>
              <a:rPr lang="en-US" sz="2000" dirty="0"/>
              <a:t>Linear</a:t>
            </a:r>
          </a:p>
          <a:p>
            <a:pPr lvl="1"/>
            <a:r>
              <a:rPr lang="en-US" sz="2000" dirty="0"/>
              <a:t>Quadratic</a:t>
            </a:r>
          </a:p>
          <a:p>
            <a:pPr lvl="1"/>
            <a:r>
              <a:rPr lang="en-US" sz="2000" dirty="0"/>
              <a:t>Cubic</a:t>
            </a:r>
          </a:p>
          <a:p>
            <a:pPr lvl="1"/>
            <a:r>
              <a:rPr lang="en-US" sz="2000" dirty="0" smtClean="0"/>
              <a:t>Exponential</a:t>
            </a:r>
          </a:p>
        </p:txBody>
      </p:sp>
      <p:sp>
        <p:nvSpPr>
          <p:cNvPr id="8" name="Content Placeholder 7"/>
          <p:cNvSpPr>
            <a:spLocks noGrp="1"/>
          </p:cNvSpPr>
          <p:nvPr>
            <p:ph sz="half" idx="2"/>
          </p:nvPr>
        </p:nvSpPr>
        <p:spPr/>
        <p:txBody>
          <a:bodyPr/>
          <a:lstStyle/>
          <a:p>
            <a:pPr lvl="0"/>
            <a:r>
              <a:rPr lang="en-US" sz="2400" dirty="0" smtClean="0"/>
              <a:t>Many problems can be solved in a reasonable time</a:t>
            </a:r>
          </a:p>
          <a:p>
            <a:pPr lvl="1"/>
            <a:r>
              <a:rPr lang="en-US" sz="1800" dirty="0" smtClean="0"/>
              <a:t>Reasonable time means that as the input size grows, the number of steps the algorithm takes is proportional to the square (or cube, fourth power, fifth power, etc.) of the size of the input. (not exponential)</a:t>
            </a:r>
            <a:endParaRPr lang="en-US" sz="2400" dirty="0" smtClean="0"/>
          </a:p>
          <a:p>
            <a:pPr lvl="0"/>
            <a:r>
              <a:rPr lang="en-US" sz="2400" dirty="0" smtClean="0"/>
              <a:t>Different correct algorithms for the same problem can have different efficiencies.</a:t>
            </a:r>
          </a:p>
          <a:p>
            <a:pPr lvl="1"/>
            <a:r>
              <a:rPr lang="en-US" sz="2000" dirty="0" smtClean="0"/>
              <a:t>E.g., Linear search can be used when searching for an item in any list; binary search can be used only when the list is sorted.</a:t>
            </a:r>
            <a:endParaRPr lang="en-US" sz="2400" dirty="0" smtClean="0"/>
          </a:p>
          <a:p>
            <a:pPr lvl="0"/>
            <a:r>
              <a:rPr lang="en-US" sz="2400" dirty="0" smtClean="0"/>
              <a:t>Some problems </a:t>
            </a:r>
            <a:r>
              <a:rPr lang="en-US" sz="2400" u="sng" dirty="0" smtClean="0"/>
              <a:t>cannot</a:t>
            </a:r>
            <a:r>
              <a:rPr lang="en-US" sz="2400" dirty="0" smtClean="0"/>
              <a:t> be solved in a reasonable time, even for small input sizes.</a:t>
            </a:r>
          </a:p>
        </p:txBody>
      </p:sp>
      <p:sp>
        <p:nvSpPr>
          <p:cNvPr id="2" name="Title 1"/>
          <p:cNvSpPr>
            <a:spLocks noGrp="1"/>
          </p:cNvSpPr>
          <p:nvPr>
            <p:ph type="title"/>
          </p:nvPr>
        </p:nvSpPr>
        <p:spPr/>
        <p:txBody>
          <a:bodyPr/>
          <a:lstStyle/>
          <a:p>
            <a:r>
              <a:rPr lang="en-US"/>
              <a:t>Summary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 Computer Science Principles</a:t>
            </a:r>
          </a:p>
        </p:txBody>
      </p:sp>
      <p:pic>
        <p:nvPicPr>
          <p:cNvPr id="7" name="Picture 6" descr="csplogo.png"/>
          <p:cNvPicPr>
            <a:picLocks noChangeAspect="1"/>
          </p:cNvPicPr>
          <p:nvPr/>
        </p:nvPicPr>
        <p:blipFill>
          <a:blip r:embed="rId2"/>
          <a:stretch>
            <a:fillRect/>
          </a:stretch>
        </p:blipFill>
        <p:spPr>
          <a:xfrm>
            <a:off x="11836402" y="143258"/>
            <a:ext cx="2108200" cy="885445"/>
          </a:xfrm>
          <a:prstGeom prst="rect">
            <a:avLst/>
          </a:prstGeom>
        </p:spPr>
      </p:pic>
      <p:sp>
        <p:nvSpPr>
          <p:cNvPr id="11" name="Content Placeholder 4"/>
          <p:cNvSpPr>
            <a:spLocks noGrp="1"/>
          </p:cNvSpPr>
          <p:nvPr>
            <p:ph sz="half" idx="1"/>
          </p:nvPr>
        </p:nvSpPr>
        <p:spPr>
          <a:xfrm>
            <a:off x="3657600" y="1219200"/>
            <a:ext cx="5486400" cy="6367037"/>
          </a:xfrm>
        </p:spPr>
        <p:txBody>
          <a:bodyPr/>
          <a:lstStyle/>
          <a:p>
            <a:endParaRPr lang="en-US" sz="1100"/>
          </a:p>
          <a:p>
            <a:pPr>
              <a:buNone/>
            </a:pPr>
            <a:r>
              <a:rPr lang="en-US"/>
              <a:t>    </a:t>
            </a:r>
            <a:r>
              <a:rPr lang="en-US" u="sng"/>
              <a:t>7 Big Ideas</a:t>
            </a:r>
          </a:p>
          <a:p>
            <a:pPr lvl="1"/>
            <a:r>
              <a:rPr lang="en-US" sz="3700"/>
              <a:t>Creativity</a:t>
            </a:r>
            <a:endParaRPr lang="en-US" sz="3700">
              <a:solidFill>
                <a:srgbClr val="EB1575"/>
              </a:solidFill>
            </a:endParaRPr>
          </a:p>
          <a:p>
            <a:pPr lvl="1"/>
            <a:r>
              <a:rPr lang="en-US" sz="3700"/>
              <a:t>Abstraction</a:t>
            </a:r>
          </a:p>
          <a:p>
            <a:pPr lvl="1"/>
            <a:r>
              <a:rPr lang="en-US" sz="3700"/>
              <a:t>Data and Information</a:t>
            </a:r>
          </a:p>
          <a:p>
            <a:pPr lvl="1"/>
            <a:r>
              <a:rPr lang="en-US" sz="3700">
                <a:solidFill>
                  <a:schemeClr val="accent2"/>
                </a:solidFill>
              </a:rPr>
              <a:t>Algorithms</a:t>
            </a:r>
          </a:p>
          <a:p>
            <a:pPr lvl="1"/>
            <a:r>
              <a:rPr lang="en-US" sz="3700"/>
              <a:t>Programming</a:t>
            </a:r>
          </a:p>
          <a:p>
            <a:pPr lvl="1"/>
            <a:r>
              <a:rPr lang="en-US" sz="3700"/>
              <a:t>The Internet</a:t>
            </a:r>
          </a:p>
          <a:p>
            <a:pPr lvl="1"/>
            <a:r>
              <a:rPr lang="en-US" sz="3700"/>
              <a:t>Global Impact</a:t>
            </a:r>
          </a:p>
        </p:txBody>
      </p:sp>
      <p:pic>
        <p:nvPicPr>
          <p:cNvPr id="12" name="Picture 11" descr="ap-computer-science-principles-curriculum-framework.jpg"/>
          <p:cNvPicPr>
            <a:picLocks noChangeAspect="1"/>
          </p:cNvPicPr>
          <p:nvPr/>
        </p:nvPicPr>
        <p:blipFill>
          <a:blip r:embed="rId3"/>
          <a:stretch>
            <a:fillRect/>
          </a:stretch>
        </p:blipFill>
        <p:spPr>
          <a:xfrm>
            <a:off x="9525000" y="1828800"/>
            <a:ext cx="4114800" cy="532503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Functional Abstraction (review)</a:t>
            </a:r>
          </a:p>
        </p:txBody>
      </p:sp>
      <p:sp>
        <p:nvSpPr>
          <p:cNvPr id="4" name="Content Placeholder 2"/>
          <p:cNvSpPr>
            <a:spLocks noGrp="1"/>
          </p:cNvSpPr>
          <p:nvPr>
            <p:ph sz="half" idx="1"/>
          </p:nvPr>
        </p:nvSpPr>
        <p:spPr>
          <a:xfrm>
            <a:off x="3657600" y="1188721"/>
            <a:ext cx="6019800" cy="6507479"/>
          </a:xfrm>
        </p:spPr>
        <p:txBody>
          <a:bodyPr>
            <a:noAutofit/>
          </a:bodyPr>
          <a:lstStyle/>
          <a:p>
            <a:r>
              <a:rPr lang="en-US" sz="3600" dirty="0" smtClean="0"/>
              <a:t>A </a:t>
            </a:r>
            <a:r>
              <a:rPr lang="en-US" sz="3600" dirty="0" smtClean="0">
                <a:solidFill>
                  <a:srgbClr val="FFFF00"/>
                </a:solidFill>
              </a:rPr>
              <a:t>block</a:t>
            </a:r>
            <a:r>
              <a:rPr lang="en-US" sz="3600" dirty="0" smtClean="0"/>
              <a:t>, or </a:t>
            </a:r>
            <a:r>
              <a:rPr lang="en-US" sz="3600" dirty="0" smtClean="0">
                <a:solidFill>
                  <a:srgbClr val="FFFF00"/>
                </a:solidFill>
              </a:rPr>
              <a:t>function</a:t>
            </a:r>
            <a:r>
              <a:rPr lang="en-US" sz="3600" dirty="0" smtClean="0"/>
              <a:t> has inputs &amp; outputs</a:t>
            </a:r>
          </a:p>
          <a:p>
            <a:pPr lvl="1"/>
            <a:r>
              <a:rPr lang="en-US" sz="3200" dirty="0" smtClean="0"/>
              <a:t>Possibly no inputs</a:t>
            </a:r>
          </a:p>
          <a:p>
            <a:pPr lvl="1"/>
            <a:r>
              <a:rPr lang="en-US" sz="3200" dirty="0" smtClean="0"/>
              <a:t>Possibly no outputs (if block is a </a:t>
            </a:r>
            <a:r>
              <a:rPr lang="en-US" sz="3200" dirty="0" smtClean="0">
                <a:solidFill>
                  <a:srgbClr val="FFFF00"/>
                </a:solidFill>
              </a:rPr>
              <a:t>command</a:t>
            </a:r>
            <a:r>
              <a:rPr lang="en-US" sz="3200" dirty="0" smtClean="0"/>
              <a:t>)</a:t>
            </a:r>
          </a:p>
          <a:p>
            <a:pPr lvl="2"/>
            <a:r>
              <a:rPr lang="en-US" sz="2800" dirty="0" smtClean="0"/>
              <a:t>In this case, it would have a “side effect”, i.e., what it does (e.g., move a robot)</a:t>
            </a:r>
          </a:p>
          <a:p>
            <a:r>
              <a:rPr lang="en-US" sz="3600" dirty="0" smtClean="0"/>
              <a:t>The contract describing what block does is called</a:t>
            </a:r>
            <a:br>
              <a:rPr lang="en-US" sz="3600" dirty="0" smtClean="0"/>
            </a:br>
            <a:r>
              <a:rPr lang="en-US" sz="3600" dirty="0" smtClean="0"/>
              <a:t>a </a:t>
            </a:r>
            <a:r>
              <a:rPr lang="en-US" sz="3600" dirty="0" smtClean="0">
                <a:solidFill>
                  <a:srgbClr val="FFFF00"/>
                </a:solidFill>
              </a:rPr>
              <a:t>specification</a:t>
            </a:r>
            <a:r>
              <a:rPr lang="en-US" sz="3600" dirty="0" smtClean="0"/>
              <a:t> or </a:t>
            </a:r>
            <a:r>
              <a:rPr lang="en-US" sz="3600" dirty="0" smtClean="0">
                <a:solidFill>
                  <a:srgbClr val="FFFF00"/>
                </a:solidFill>
              </a:rPr>
              <a:t>spec</a:t>
            </a:r>
          </a:p>
        </p:txBody>
      </p:sp>
      <p:sp>
        <p:nvSpPr>
          <p:cNvPr id="5" name="Content Placeholder 6"/>
          <p:cNvSpPr txBox="1">
            <a:spLocks/>
          </p:cNvSpPr>
          <p:nvPr/>
        </p:nvSpPr>
        <p:spPr bwMode="auto">
          <a:xfrm>
            <a:off x="10151746" y="2103120"/>
            <a:ext cx="3183254" cy="4538239"/>
          </a:xfrm>
          <a:custGeom>
            <a:avLst/>
            <a:gdLst>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80375 w 4275219"/>
              <a:gd name="connsiteY15" fmla="*/ 17354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80375 w 4275219"/>
              <a:gd name="connsiteY15" fmla="*/ 173546 h 4496403"/>
              <a:gd name="connsiteX16" fmla="*/ 1372487 w 4275219"/>
              <a:gd name="connsiteY16" fmla="*/ 2366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72487 w 4275219"/>
              <a:gd name="connsiteY15" fmla="*/ 2366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72487 w 4275219"/>
              <a:gd name="connsiteY15" fmla="*/ 23666 h 4496403"/>
              <a:gd name="connsiteX0" fmla="*/ 1262057 w 4164789"/>
              <a:gd name="connsiteY0" fmla="*/ 23666 h 4496403"/>
              <a:gd name="connsiteX1" fmla="*/ 2965835 w 4164789"/>
              <a:gd name="connsiteY1" fmla="*/ 0 h 4496403"/>
              <a:gd name="connsiteX2" fmla="*/ 2973723 w 4164789"/>
              <a:gd name="connsiteY2" fmla="*/ 607409 h 4496403"/>
              <a:gd name="connsiteX3" fmla="*/ 4156902 w 4164789"/>
              <a:gd name="connsiteY3" fmla="*/ 599521 h 4496403"/>
              <a:gd name="connsiteX4" fmla="*/ 4164789 w 4164789"/>
              <a:gd name="connsiteY4" fmla="*/ 3920548 h 4496403"/>
              <a:gd name="connsiteX5" fmla="*/ 2484676 w 4164789"/>
              <a:gd name="connsiteY5" fmla="*/ 3912659 h 4496403"/>
              <a:gd name="connsiteX6" fmla="*/ 2484676 w 4164789"/>
              <a:gd name="connsiteY6" fmla="*/ 4157201 h 4496403"/>
              <a:gd name="connsiteX7" fmla="*/ 2792302 w 4164789"/>
              <a:gd name="connsiteY7" fmla="*/ 4141424 h 4496403"/>
              <a:gd name="connsiteX8" fmla="*/ 2121834 w 4164789"/>
              <a:gd name="connsiteY8" fmla="*/ 4496403 h 4496403"/>
              <a:gd name="connsiteX9" fmla="*/ 1459254 w 4164789"/>
              <a:gd name="connsiteY9" fmla="*/ 4157201 h 4496403"/>
              <a:gd name="connsiteX10" fmla="*/ 1751105 w 4164789"/>
              <a:gd name="connsiteY10" fmla="*/ 4172978 h 4496403"/>
              <a:gd name="connsiteX11" fmla="*/ 1751105 w 4164789"/>
              <a:gd name="connsiteY11" fmla="*/ 3991544 h 4496403"/>
              <a:gd name="connsiteX12" fmla="*/ 0 w 4164789"/>
              <a:gd name="connsiteY12" fmla="*/ 3959990 h 4496403"/>
              <a:gd name="connsiteX13" fmla="*/ 41970 w 4164789"/>
              <a:gd name="connsiteY13" fmla="*/ 504860 h 4496403"/>
              <a:gd name="connsiteX14" fmla="*/ 1285721 w 4164789"/>
              <a:gd name="connsiteY14" fmla="*/ 512748 h 4496403"/>
              <a:gd name="connsiteX15" fmla="*/ 1262057 w 4164789"/>
              <a:gd name="connsiteY15" fmla="*/ 23666 h 4496403"/>
              <a:gd name="connsiteX0" fmla="*/ 1566857 w 4164789"/>
              <a:gd name="connsiteY0" fmla="*/ 99866 h 4496403"/>
              <a:gd name="connsiteX1" fmla="*/ 2965835 w 4164789"/>
              <a:gd name="connsiteY1" fmla="*/ 0 h 4496403"/>
              <a:gd name="connsiteX2" fmla="*/ 2973723 w 4164789"/>
              <a:gd name="connsiteY2" fmla="*/ 607409 h 4496403"/>
              <a:gd name="connsiteX3" fmla="*/ 4156902 w 4164789"/>
              <a:gd name="connsiteY3" fmla="*/ 599521 h 4496403"/>
              <a:gd name="connsiteX4" fmla="*/ 4164789 w 4164789"/>
              <a:gd name="connsiteY4" fmla="*/ 3920548 h 4496403"/>
              <a:gd name="connsiteX5" fmla="*/ 2484676 w 4164789"/>
              <a:gd name="connsiteY5" fmla="*/ 3912659 h 4496403"/>
              <a:gd name="connsiteX6" fmla="*/ 2484676 w 4164789"/>
              <a:gd name="connsiteY6" fmla="*/ 4157201 h 4496403"/>
              <a:gd name="connsiteX7" fmla="*/ 2792302 w 4164789"/>
              <a:gd name="connsiteY7" fmla="*/ 4141424 h 4496403"/>
              <a:gd name="connsiteX8" fmla="*/ 2121834 w 4164789"/>
              <a:gd name="connsiteY8" fmla="*/ 4496403 h 4496403"/>
              <a:gd name="connsiteX9" fmla="*/ 1459254 w 4164789"/>
              <a:gd name="connsiteY9" fmla="*/ 4157201 h 4496403"/>
              <a:gd name="connsiteX10" fmla="*/ 1751105 w 4164789"/>
              <a:gd name="connsiteY10" fmla="*/ 4172978 h 4496403"/>
              <a:gd name="connsiteX11" fmla="*/ 1751105 w 4164789"/>
              <a:gd name="connsiteY11" fmla="*/ 3991544 h 4496403"/>
              <a:gd name="connsiteX12" fmla="*/ 0 w 4164789"/>
              <a:gd name="connsiteY12" fmla="*/ 3959990 h 4496403"/>
              <a:gd name="connsiteX13" fmla="*/ 41970 w 4164789"/>
              <a:gd name="connsiteY13" fmla="*/ 504860 h 4496403"/>
              <a:gd name="connsiteX14" fmla="*/ 1285721 w 4164789"/>
              <a:gd name="connsiteY14" fmla="*/ 512748 h 4496403"/>
              <a:gd name="connsiteX15" fmla="*/ 1566857 w 4164789"/>
              <a:gd name="connsiteY15" fmla="*/ 99866 h 4496403"/>
              <a:gd name="connsiteX0" fmla="*/ 1293807 w 4164789"/>
              <a:gd name="connsiteY0" fmla="*/ 0 h 4504487"/>
              <a:gd name="connsiteX1" fmla="*/ 2965835 w 4164789"/>
              <a:gd name="connsiteY1" fmla="*/ 8084 h 4504487"/>
              <a:gd name="connsiteX2" fmla="*/ 2973723 w 4164789"/>
              <a:gd name="connsiteY2" fmla="*/ 615493 h 4504487"/>
              <a:gd name="connsiteX3" fmla="*/ 4156902 w 4164789"/>
              <a:gd name="connsiteY3" fmla="*/ 607605 h 4504487"/>
              <a:gd name="connsiteX4" fmla="*/ 4164789 w 4164789"/>
              <a:gd name="connsiteY4" fmla="*/ 3928632 h 4504487"/>
              <a:gd name="connsiteX5" fmla="*/ 2484676 w 4164789"/>
              <a:gd name="connsiteY5" fmla="*/ 3920743 h 4504487"/>
              <a:gd name="connsiteX6" fmla="*/ 2484676 w 4164789"/>
              <a:gd name="connsiteY6" fmla="*/ 4165285 h 4504487"/>
              <a:gd name="connsiteX7" fmla="*/ 2792302 w 4164789"/>
              <a:gd name="connsiteY7" fmla="*/ 4149508 h 4504487"/>
              <a:gd name="connsiteX8" fmla="*/ 2121834 w 4164789"/>
              <a:gd name="connsiteY8" fmla="*/ 4504487 h 4504487"/>
              <a:gd name="connsiteX9" fmla="*/ 1459254 w 4164789"/>
              <a:gd name="connsiteY9" fmla="*/ 4165285 h 4504487"/>
              <a:gd name="connsiteX10" fmla="*/ 1751105 w 4164789"/>
              <a:gd name="connsiteY10" fmla="*/ 4181062 h 4504487"/>
              <a:gd name="connsiteX11" fmla="*/ 1751105 w 4164789"/>
              <a:gd name="connsiteY11" fmla="*/ 3999628 h 4504487"/>
              <a:gd name="connsiteX12" fmla="*/ 0 w 4164789"/>
              <a:gd name="connsiteY12" fmla="*/ 3968074 h 4504487"/>
              <a:gd name="connsiteX13" fmla="*/ 41970 w 4164789"/>
              <a:gd name="connsiteY13" fmla="*/ 512944 h 4504487"/>
              <a:gd name="connsiteX14" fmla="*/ 1285721 w 4164789"/>
              <a:gd name="connsiteY14" fmla="*/ 520832 h 4504487"/>
              <a:gd name="connsiteX15" fmla="*/ 1293807 w 4164789"/>
              <a:gd name="connsiteY15" fmla="*/ 0 h 4504487"/>
              <a:gd name="connsiteX0" fmla="*/ 1557029 w 4428011"/>
              <a:gd name="connsiteY0" fmla="*/ 0 h 4504487"/>
              <a:gd name="connsiteX1" fmla="*/ 3229057 w 4428011"/>
              <a:gd name="connsiteY1" fmla="*/ 8084 h 4504487"/>
              <a:gd name="connsiteX2" fmla="*/ 3236945 w 4428011"/>
              <a:gd name="connsiteY2" fmla="*/ 615493 h 4504487"/>
              <a:gd name="connsiteX3" fmla="*/ 4420124 w 4428011"/>
              <a:gd name="connsiteY3" fmla="*/ 607605 h 4504487"/>
              <a:gd name="connsiteX4" fmla="*/ 4428011 w 4428011"/>
              <a:gd name="connsiteY4" fmla="*/ 3928632 h 4504487"/>
              <a:gd name="connsiteX5" fmla="*/ 2747898 w 4428011"/>
              <a:gd name="connsiteY5" fmla="*/ 3920743 h 4504487"/>
              <a:gd name="connsiteX6" fmla="*/ 2747898 w 4428011"/>
              <a:gd name="connsiteY6" fmla="*/ 4165285 h 4504487"/>
              <a:gd name="connsiteX7" fmla="*/ 3055524 w 4428011"/>
              <a:gd name="connsiteY7" fmla="*/ 4149508 h 4504487"/>
              <a:gd name="connsiteX8" fmla="*/ 2385056 w 4428011"/>
              <a:gd name="connsiteY8" fmla="*/ 4504487 h 4504487"/>
              <a:gd name="connsiteX9" fmla="*/ 1722476 w 4428011"/>
              <a:gd name="connsiteY9" fmla="*/ 4165285 h 4504487"/>
              <a:gd name="connsiteX10" fmla="*/ 2014327 w 4428011"/>
              <a:gd name="connsiteY10" fmla="*/ 4181062 h 4504487"/>
              <a:gd name="connsiteX11" fmla="*/ 2014327 w 4428011"/>
              <a:gd name="connsiteY11" fmla="*/ 3999628 h 4504487"/>
              <a:gd name="connsiteX12" fmla="*/ 263222 w 4428011"/>
              <a:gd name="connsiteY12" fmla="*/ 3968074 h 4504487"/>
              <a:gd name="connsiteX13" fmla="*/ 305192 w 4428011"/>
              <a:gd name="connsiteY13" fmla="*/ 512944 h 4504487"/>
              <a:gd name="connsiteX14" fmla="*/ 0 w 4428011"/>
              <a:gd name="connsiteY14" fmla="*/ 894502 h 4504487"/>
              <a:gd name="connsiteX15" fmla="*/ 1548943 w 4428011"/>
              <a:gd name="connsiteY15" fmla="*/ 520832 h 4504487"/>
              <a:gd name="connsiteX16" fmla="*/ 1557029 w 4428011"/>
              <a:gd name="connsiteY16" fmla="*/ 0 h 4504487"/>
              <a:gd name="connsiteX0" fmla="*/ 1293807 w 4164789"/>
              <a:gd name="connsiteY0" fmla="*/ 0 h 4504487"/>
              <a:gd name="connsiteX1" fmla="*/ 2965835 w 4164789"/>
              <a:gd name="connsiteY1" fmla="*/ 8084 h 4504487"/>
              <a:gd name="connsiteX2" fmla="*/ 2973723 w 4164789"/>
              <a:gd name="connsiteY2" fmla="*/ 615493 h 4504487"/>
              <a:gd name="connsiteX3" fmla="*/ 4156902 w 4164789"/>
              <a:gd name="connsiteY3" fmla="*/ 607605 h 4504487"/>
              <a:gd name="connsiteX4" fmla="*/ 4164789 w 4164789"/>
              <a:gd name="connsiteY4" fmla="*/ 3928632 h 4504487"/>
              <a:gd name="connsiteX5" fmla="*/ 2484676 w 4164789"/>
              <a:gd name="connsiteY5" fmla="*/ 3920743 h 4504487"/>
              <a:gd name="connsiteX6" fmla="*/ 2484676 w 4164789"/>
              <a:gd name="connsiteY6" fmla="*/ 4165285 h 4504487"/>
              <a:gd name="connsiteX7" fmla="*/ 2792302 w 4164789"/>
              <a:gd name="connsiteY7" fmla="*/ 4149508 h 4504487"/>
              <a:gd name="connsiteX8" fmla="*/ 2121834 w 4164789"/>
              <a:gd name="connsiteY8" fmla="*/ 4504487 h 4504487"/>
              <a:gd name="connsiteX9" fmla="*/ 1459254 w 4164789"/>
              <a:gd name="connsiteY9" fmla="*/ 4165285 h 4504487"/>
              <a:gd name="connsiteX10" fmla="*/ 1751105 w 4164789"/>
              <a:gd name="connsiteY10" fmla="*/ 4181062 h 4504487"/>
              <a:gd name="connsiteX11" fmla="*/ 1751105 w 4164789"/>
              <a:gd name="connsiteY11" fmla="*/ 3999628 h 4504487"/>
              <a:gd name="connsiteX12" fmla="*/ 0 w 4164789"/>
              <a:gd name="connsiteY12" fmla="*/ 3968074 h 4504487"/>
              <a:gd name="connsiteX13" fmla="*/ 41970 w 4164789"/>
              <a:gd name="connsiteY13" fmla="*/ 512944 h 4504487"/>
              <a:gd name="connsiteX14" fmla="*/ 1285721 w 4164789"/>
              <a:gd name="connsiteY14" fmla="*/ 520832 h 4504487"/>
              <a:gd name="connsiteX15" fmla="*/ 1293807 w 4164789"/>
              <a:gd name="connsiteY15" fmla="*/ 0 h 4504487"/>
              <a:gd name="connsiteX0" fmla="*/ 1480437 w 4351419"/>
              <a:gd name="connsiteY0" fmla="*/ 0 h 4504487"/>
              <a:gd name="connsiteX1" fmla="*/ 3152465 w 4351419"/>
              <a:gd name="connsiteY1" fmla="*/ 8084 h 4504487"/>
              <a:gd name="connsiteX2" fmla="*/ 3160353 w 4351419"/>
              <a:gd name="connsiteY2" fmla="*/ 615493 h 4504487"/>
              <a:gd name="connsiteX3" fmla="*/ 4343532 w 4351419"/>
              <a:gd name="connsiteY3" fmla="*/ 607605 h 4504487"/>
              <a:gd name="connsiteX4" fmla="*/ 4351419 w 4351419"/>
              <a:gd name="connsiteY4" fmla="*/ 3928632 h 4504487"/>
              <a:gd name="connsiteX5" fmla="*/ 2671306 w 4351419"/>
              <a:gd name="connsiteY5" fmla="*/ 3920743 h 4504487"/>
              <a:gd name="connsiteX6" fmla="*/ 2671306 w 4351419"/>
              <a:gd name="connsiteY6" fmla="*/ 4165285 h 4504487"/>
              <a:gd name="connsiteX7" fmla="*/ 2978932 w 4351419"/>
              <a:gd name="connsiteY7" fmla="*/ 4149508 h 4504487"/>
              <a:gd name="connsiteX8" fmla="*/ 2308464 w 4351419"/>
              <a:gd name="connsiteY8" fmla="*/ 4504487 h 4504487"/>
              <a:gd name="connsiteX9" fmla="*/ 1645884 w 4351419"/>
              <a:gd name="connsiteY9" fmla="*/ 4165285 h 4504487"/>
              <a:gd name="connsiteX10" fmla="*/ 1937735 w 4351419"/>
              <a:gd name="connsiteY10" fmla="*/ 4181062 h 4504487"/>
              <a:gd name="connsiteX11" fmla="*/ 1937735 w 4351419"/>
              <a:gd name="connsiteY11" fmla="*/ 3999628 h 4504487"/>
              <a:gd name="connsiteX12" fmla="*/ 186630 w 4351419"/>
              <a:gd name="connsiteY12" fmla="*/ 3968074 h 4504487"/>
              <a:gd name="connsiteX13" fmla="*/ 0 w 4351419"/>
              <a:gd name="connsiteY13" fmla="*/ 284344 h 4504487"/>
              <a:gd name="connsiteX14" fmla="*/ 1472351 w 4351419"/>
              <a:gd name="connsiteY14" fmla="*/ 520832 h 4504487"/>
              <a:gd name="connsiteX15" fmla="*/ 1480437 w 4351419"/>
              <a:gd name="connsiteY15" fmla="*/ 0 h 4504487"/>
              <a:gd name="connsiteX0" fmla="*/ 1386094 w 4257076"/>
              <a:gd name="connsiteY0" fmla="*/ 0 h 4504487"/>
              <a:gd name="connsiteX1" fmla="*/ 3058122 w 4257076"/>
              <a:gd name="connsiteY1" fmla="*/ 8084 h 4504487"/>
              <a:gd name="connsiteX2" fmla="*/ 3066010 w 4257076"/>
              <a:gd name="connsiteY2" fmla="*/ 615493 h 4504487"/>
              <a:gd name="connsiteX3" fmla="*/ 4249189 w 4257076"/>
              <a:gd name="connsiteY3" fmla="*/ 607605 h 4504487"/>
              <a:gd name="connsiteX4" fmla="*/ 4257076 w 4257076"/>
              <a:gd name="connsiteY4" fmla="*/ 3928632 h 4504487"/>
              <a:gd name="connsiteX5" fmla="*/ 2576963 w 4257076"/>
              <a:gd name="connsiteY5" fmla="*/ 3920743 h 4504487"/>
              <a:gd name="connsiteX6" fmla="*/ 2576963 w 4257076"/>
              <a:gd name="connsiteY6" fmla="*/ 4165285 h 4504487"/>
              <a:gd name="connsiteX7" fmla="*/ 2884589 w 4257076"/>
              <a:gd name="connsiteY7" fmla="*/ 4149508 h 4504487"/>
              <a:gd name="connsiteX8" fmla="*/ 2214121 w 4257076"/>
              <a:gd name="connsiteY8" fmla="*/ 4504487 h 4504487"/>
              <a:gd name="connsiteX9" fmla="*/ 1551541 w 4257076"/>
              <a:gd name="connsiteY9" fmla="*/ 4165285 h 4504487"/>
              <a:gd name="connsiteX10" fmla="*/ 1843392 w 4257076"/>
              <a:gd name="connsiteY10" fmla="*/ 4181062 h 4504487"/>
              <a:gd name="connsiteX11" fmla="*/ 1843392 w 4257076"/>
              <a:gd name="connsiteY11" fmla="*/ 3999628 h 4504487"/>
              <a:gd name="connsiteX12" fmla="*/ 92287 w 4257076"/>
              <a:gd name="connsiteY12" fmla="*/ 3968074 h 4504487"/>
              <a:gd name="connsiteX13" fmla="*/ 0 w 4257076"/>
              <a:gd name="connsiteY13" fmla="*/ 502058 h 4504487"/>
              <a:gd name="connsiteX14" fmla="*/ 1378008 w 4257076"/>
              <a:gd name="connsiteY14" fmla="*/ 520832 h 4504487"/>
              <a:gd name="connsiteX15" fmla="*/ 1386094 w 4257076"/>
              <a:gd name="connsiteY15" fmla="*/ 0 h 4504487"/>
              <a:gd name="connsiteX0" fmla="*/ 1309894 w 4180876"/>
              <a:gd name="connsiteY0" fmla="*/ 0 h 4504487"/>
              <a:gd name="connsiteX1" fmla="*/ 2981922 w 4180876"/>
              <a:gd name="connsiteY1" fmla="*/ 8084 h 4504487"/>
              <a:gd name="connsiteX2" fmla="*/ 2989810 w 4180876"/>
              <a:gd name="connsiteY2" fmla="*/ 615493 h 4504487"/>
              <a:gd name="connsiteX3" fmla="*/ 4172989 w 4180876"/>
              <a:gd name="connsiteY3" fmla="*/ 607605 h 4504487"/>
              <a:gd name="connsiteX4" fmla="*/ 4180876 w 4180876"/>
              <a:gd name="connsiteY4" fmla="*/ 3928632 h 4504487"/>
              <a:gd name="connsiteX5" fmla="*/ 2500763 w 4180876"/>
              <a:gd name="connsiteY5" fmla="*/ 3920743 h 4504487"/>
              <a:gd name="connsiteX6" fmla="*/ 2500763 w 4180876"/>
              <a:gd name="connsiteY6" fmla="*/ 4165285 h 4504487"/>
              <a:gd name="connsiteX7" fmla="*/ 2808389 w 4180876"/>
              <a:gd name="connsiteY7" fmla="*/ 4149508 h 4504487"/>
              <a:gd name="connsiteX8" fmla="*/ 2137921 w 4180876"/>
              <a:gd name="connsiteY8" fmla="*/ 4504487 h 4504487"/>
              <a:gd name="connsiteX9" fmla="*/ 1475341 w 4180876"/>
              <a:gd name="connsiteY9" fmla="*/ 4165285 h 4504487"/>
              <a:gd name="connsiteX10" fmla="*/ 1767192 w 4180876"/>
              <a:gd name="connsiteY10" fmla="*/ 4181062 h 4504487"/>
              <a:gd name="connsiteX11" fmla="*/ 1767192 w 4180876"/>
              <a:gd name="connsiteY11" fmla="*/ 3999628 h 4504487"/>
              <a:gd name="connsiteX12" fmla="*/ 16087 w 4180876"/>
              <a:gd name="connsiteY12" fmla="*/ 3968074 h 4504487"/>
              <a:gd name="connsiteX13" fmla="*/ 0 w 4180876"/>
              <a:gd name="connsiteY13" fmla="*/ 505687 h 4504487"/>
              <a:gd name="connsiteX14" fmla="*/ 1301808 w 4180876"/>
              <a:gd name="connsiteY14" fmla="*/ 520832 h 4504487"/>
              <a:gd name="connsiteX15" fmla="*/ 1309894 w 4180876"/>
              <a:gd name="connsiteY15" fmla="*/ 0 h 4504487"/>
              <a:gd name="connsiteX0" fmla="*/ 1309894 w 4180876"/>
              <a:gd name="connsiteY0" fmla="*/ 0 h 4504487"/>
              <a:gd name="connsiteX1" fmla="*/ 2981922 w 4180876"/>
              <a:gd name="connsiteY1" fmla="*/ 8084 h 4504487"/>
              <a:gd name="connsiteX2" fmla="*/ 2989810 w 4180876"/>
              <a:gd name="connsiteY2" fmla="*/ 615493 h 4504487"/>
              <a:gd name="connsiteX3" fmla="*/ 4172989 w 4180876"/>
              <a:gd name="connsiteY3" fmla="*/ 607605 h 4504487"/>
              <a:gd name="connsiteX4" fmla="*/ 4180876 w 4180876"/>
              <a:gd name="connsiteY4" fmla="*/ 3928632 h 4504487"/>
              <a:gd name="connsiteX5" fmla="*/ 2500763 w 4180876"/>
              <a:gd name="connsiteY5" fmla="*/ 3920743 h 4504487"/>
              <a:gd name="connsiteX6" fmla="*/ 2500763 w 4180876"/>
              <a:gd name="connsiteY6" fmla="*/ 4165285 h 4504487"/>
              <a:gd name="connsiteX7" fmla="*/ 2808389 w 4180876"/>
              <a:gd name="connsiteY7" fmla="*/ 4149508 h 4504487"/>
              <a:gd name="connsiteX8" fmla="*/ 2137921 w 4180876"/>
              <a:gd name="connsiteY8" fmla="*/ 4504487 h 4504487"/>
              <a:gd name="connsiteX9" fmla="*/ 1475341 w 4180876"/>
              <a:gd name="connsiteY9" fmla="*/ 4165285 h 4504487"/>
              <a:gd name="connsiteX10" fmla="*/ 1767192 w 4180876"/>
              <a:gd name="connsiteY10" fmla="*/ 4181062 h 4504487"/>
              <a:gd name="connsiteX11" fmla="*/ 1767192 w 4180876"/>
              <a:gd name="connsiteY11" fmla="*/ 3999628 h 4504487"/>
              <a:gd name="connsiteX12" fmla="*/ 16087 w 4180876"/>
              <a:gd name="connsiteY12" fmla="*/ 3968074 h 4504487"/>
              <a:gd name="connsiteX13" fmla="*/ 0 w 4180876"/>
              <a:gd name="connsiteY13" fmla="*/ 522620 h 4504487"/>
              <a:gd name="connsiteX14" fmla="*/ 1301808 w 4180876"/>
              <a:gd name="connsiteY14" fmla="*/ 520832 h 4504487"/>
              <a:gd name="connsiteX15" fmla="*/ 1309894 w 4180876"/>
              <a:gd name="connsiteY15" fmla="*/ 0 h 4504487"/>
              <a:gd name="connsiteX0" fmla="*/ 1301428 w 4172410"/>
              <a:gd name="connsiteY0" fmla="*/ 0 h 4504487"/>
              <a:gd name="connsiteX1" fmla="*/ 2973456 w 4172410"/>
              <a:gd name="connsiteY1" fmla="*/ 8084 h 4504487"/>
              <a:gd name="connsiteX2" fmla="*/ 2981344 w 4172410"/>
              <a:gd name="connsiteY2" fmla="*/ 615493 h 4504487"/>
              <a:gd name="connsiteX3" fmla="*/ 4164523 w 4172410"/>
              <a:gd name="connsiteY3" fmla="*/ 607605 h 4504487"/>
              <a:gd name="connsiteX4" fmla="*/ 4172410 w 4172410"/>
              <a:gd name="connsiteY4" fmla="*/ 3928632 h 4504487"/>
              <a:gd name="connsiteX5" fmla="*/ 2492297 w 4172410"/>
              <a:gd name="connsiteY5" fmla="*/ 3920743 h 4504487"/>
              <a:gd name="connsiteX6" fmla="*/ 2492297 w 4172410"/>
              <a:gd name="connsiteY6" fmla="*/ 4165285 h 4504487"/>
              <a:gd name="connsiteX7" fmla="*/ 2799923 w 4172410"/>
              <a:gd name="connsiteY7" fmla="*/ 4149508 h 4504487"/>
              <a:gd name="connsiteX8" fmla="*/ 2129455 w 4172410"/>
              <a:gd name="connsiteY8" fmla="*/ 4504487 h 4504487"/>
              <a:gd name="connsiteX9" fmla="*/ 1466875 w 4172410"/>
              <a:gd name="connsiteY9" fmla="*/ 4165285 h 4504487"/>
              <a:gd name="connsiteX10" fmla="*/ 1758726 w 4172410"/>
              <a:gd name="connsiteY10" fmla="*/ 4181062 h 4504487"/>
              <a:gd name="connsiteX11" fmla="*/ 1758726 w 4172410"/>
              <a:gd name="connsiteY11" fmla="*/ 3999628 h 4504487"/>
              <a:gd name="connsiteX12" fmla="*/ 7621 w 4172410"/>
              <a:gd name="connsiteY12" fmla="*/ 3968074 h 4504487"/>
              <a:gd name="connsiteX13" fmla="*/ 0 w 4172410"/>
              <a:gd name="connsiteY13" fmla="*/ 522620 h 4504487"/>
              <a:gd name="connsiteX14" fmla="*/ 1293342 w 4172410"/>
              <a:gd name="connsiteY14" fmla="*/ 520832 h 4504487"/>
              <a:gd name="connsiteX15" fmla="*/ 1301428 w 4172410"/>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2410 w 4189923"/>
              <a:gd name="connsiteY4" fmla="*/ 3928632 h 4504487"/>
              <a:gd name="connsiteX5" fmla="*/ 2492297 w 4189923"/>
              <a:gd name="connsiteY5" fmla="*/ 39207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92297 w 4189923"/>
              <a:gd name="connsiteY5" fmla="*/ 39207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73225 w 4189923"/>
              <a:gd name="connsiteY9" fmla="*/ 41684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4623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579207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4623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9923" h="4504487">
                <a:moveTo>
                  <a:pt x="1301428" y="0"/>
                </a:moveTo>
                <a:lnTo>
                  <a:pt x="2973456" y="8084"/>
                </a:lnTo>
                <a:lnTo>
                  <a:pt x="2981344" y="579207"/>
                </a:lnTo>
                <a:lnTo>
                  <a:pt x="4189923" y="594905"/>
                </a:lnTo>
                <a:cubicBezTo>
                  <a:pt x="4184085" y="1706147"/>
                  <a:pt x="4182481" y="2851257"/>
                  <a:pt x="4176643" y="3962499"/>
                </a:cubicBezTo>
                <a:lnTo>
                  <a:pt x="2483830" y="3958843"/>
                </a:lnTo>
                <a:lnTo>
                  <a:pt x="2492297" y="4146235"/>
                </a:lnTo>
                <a:lnTo>
                  <a:pt x="2799923" y="4149508"/>
                </a:lnTo>
                <a:lnTo>
                  <a:pt x="2129455" y="4504487"/>
                </a:lnTo>
                <a:lnTo>
                  <a:pt x="1473225" y="4155760"/>
                </a:lnTo>
                <a:lnTo>
                  <a:pt x="1758726" y="4155662"/>
                </a:lnTo>
                <a:lnTo>
                  <a:pt x="1758726" y="3957295"/>
                </a:lnTo>
                <a:lnTo>
                  <a:pt x="7621" y="3968074"/>
                </a:lnTo>
                <a:cubicBezTo>
                  <a:pt x="2259" y="2813945"/>
                  <a:pt x="5362" y="1676749"/>
                  <a:pt x="0" y="522620"/>
                </a:cubicBezTo>
                <a:lnTo>
                  <a:pt x="1293342" y="520832"/>
                </a:lnTo>
                <a:lnTo>
                  <a:pt x="1301428" y="0"/>
                </a:lnTo>
                <a:close/>
              </a:path>
            </a:pathLst>
          </a:custGeom>
          <a:ln w="762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vert="horz" wrap="square" lIns="109728" tIns="54864" rIns="109728" bIns="54864" numCol="1" rtlCol="0" anchor="ctr" anchorCtr="0" compatLnSpc="1">
            <a:prstTxWarp prst="textNoShape">
              <a:avLst/>
            </a:prstTxWarp>
          </a:bodyPr>
          <a:lstStyle/>
          <a:p>
            <a:pPr marL="81916" marR="0" lvl="0" indent="0" algn="ctr" defTabSz="914400" rtl="0" eaLnBrk="0" fontAlgn="base" latinLnBrk="0" hangingPunct="0">
              <a:lnSpc>
                <a:spcPct val="100000"/>
              </a:lnSpc>
              <a:spcBef>
                <a:spcPts val="840"/>
              </a:spcBef>
              <a:spcAft>
                <a:spcPct val="0"/>
              </a:spcAft>
              <a:buClr>
                <a:schemeClr val="tx2"/>
              </a:buClr>
              <a:buSzPct val="95000"/>
              <a:buFont typeface="Wingdings" pitchFamily="-65" charset="2"/>
              <a:buNone/>
              <a:tabLst/>
              <a:defRPr/>
            </a:pPr>
            <a:r>
              <a:rPr kumimoji="0" lang="en-US" sz="10600" b="1" i="0" u="none" strike="noStrike" kern="1200" cap="none" spc="0" normalizeH="0" baseline="0" noProof="0" dirty="0" smtClean="0">
                <a:ln>
                  <a:noFill/>
                </a:ln>
                <a:solidFill>
                  <a:schemeClr val="tx1"/>
                </a:solidFill>
                <a:effectLst/>
                <a:uLnTx/>
                <a:uFillTx/>
                <a:latin typeface="18 VAG Rounded Thin   55390"/>
                <a:ea typeface="+mn-ea"/>
                <a:cs typeface="Vagrounded"/>
              </a:rPr>
              <a:t>F</a:t>
            </a:r>
            <a:endParaRPr kumimoji="0" lang="en-US" sz="10600" b="1" i="0" u="none" strike="noStrike" kern="1200" cap="none" spc="0" normalizeH="0" baseline="0" noProof="0" dirty="0">
              <a:ln>
                <a:noFill/>
              </a:ln>
              <a:solidFill>
                <a:schemeClr val="tx1"/>
              </a:solidFill>
              <a:effectLst/>
              <a:uLnTx/>
              <a:uFillTx/>
              <a:latin typeface="18 VAG Rounded Thin   55390"/>
              <a:ea typeface="+mn-ea"/>
              <a:cs typeface="Vagrounded"/>
            </a:endParaRPr>
          </a:p>
        </p:txBody>
      </p:sp>
      <p:sp>
        <p:nvSpPr>
          <p:cNvPr id="6" name="Text Placeholder 7"/>
          <p:cNvSpPr txBox="1">
            <a:spLocks/>
          </p:cNvSpPr>
          <p:nvPr/>
        </p:nvSpPr>
        <p:spPr bwMode="auto">
          <a:xfrm>
            <a:off x="11140440" y="1380173"/>
            <a:ext cx="1280160" cy="82296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3000" dirty="0" smtClean="0">
                <a:latin typeface="18 VAG Rounded Thin   55390"/>
                <a:cs typeface="Vagrounded"/>
              </a:rPr>
              <a:t>x </a:t>
            </a:r>
            <a:endParaRPr lang="en-US" sz="3000" dirty="0">
              <a:latin typeface="18 VAG Rounded Thin   55390"/>
              <a:cs typeface="Vagrounded"/>
            </a:endParaRPr>
          </a:p>
        </p:txBody>
      </p:sp>
      <p:sp>
        <p:nvSpPr>
          <p:cNvPr id="7" name="Text Placeholder 7"/>
          <p:cNvSpPr txBox="1">
            <a:spLocks/>
          </p:cNvSpPr>
          <p:nvPr/>
        </p:nvSpPr>
        <p:spPr bwMode="auto">
          <a:xfrm>
            <a:off x="11140440" y="6675120"/>
            <a:ext cx="1280160" cy="82296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3000" dirty="0" smtClean="0">
                <a:latin typeface="18 VAG Rounded Thin   55390"/>
                <a:cs typeface="Vagrounded"/>
              </a:rPr>
              <a:t>F(x)</a:t>
            </a:r>
            <a:endParaRPr lang="en-US" sz="3000" dirty="0">
              <a:latin typeface="18 VAG Rounded Thin   55390"/>
              <a:cs typeface="Vagrounde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a spec? (review)</a:t>
            </a:r>
            <a:endParaRPr lang="en-US"/>
          </a:p>
        </p:txBody>
      </p:sp>
      <p:sp>
        <p:nvSpPr>
          <p:cNvPr id="4" name="Content Placeholder 4"/>
          <p:cNvSpPr>
            <a:spLocks noGrp="1"/>
          </p:cNvSpPr>
          <p:nvPr>
            <p:ph sz="half" idx="1"/>
          </p:nvPr>
        </p:nvSpPr>
        <p:spPr>
          <a:xfrm>
            <a:off x="3657600" y="1188721"/>
            <a:ext cx="6096000" cy="6367037"/>
          </a:xfrm>
        </p:spPr>
        <p:txBody>
          <a:bodyPr/>
          <a:lstStyle/>
          <a:p>
            <a:pPr>
              <a:lnSpc>
                <a:spcPct val="90000"/>
              </a:lnSpc>
            </a:pPr>
            <a:r>
              <a:rPr lang="en-US" sz="3200" dirty="0" smtClean="0"/>
              <a:t>Typically they all have</a:t>
            </a:r>
          </a:p>
          <a:p>
            <a:pPr lvl="1">
              <a:lnSpc>
                <a:spcPct val="90000"/>
              </a:lnSpc>
            </a:pPr>
            <a:r>
              <a:rPr lang="en-US" sz="2800" dirty="0" smtClean="0">
                <a:latin typeface="Courier"/>
                <a:cs typeface="Courier"/>
              </a:rPr>
              <a:t>NAME</a:t>
            </a:r>
          </a:p>
          <a:p>
            <a:pPr lvl="1">
              <a:lnSpc>
                <a:spcPct val="90000"/>
              </a:lnSpc>
            </a:pPr>
            <a:r>
              <a:rPr lang="en-US" sz="2800" dirty="0" smtClean="0">
                <a:latin typeface="Courier"/>
                <a:cs typeface="Courier"/>
              </a:rPr>
              <a:t>INPUT(s)</a:t>
            </a:r>
          </a:p>
          <a:p>
            <a:pPr lvl="2">
              <a:lnSpc>
                <a:spcPct val="90000"/>
              </a:lnSpc>
            </a:pPr>
            <a:r>
              <a:rPr lang="en-US" sz="2400" dirty="0" smtClean="0"/>
              <a:t>(and types, if appropriate)</a:t>
            </a:r>
          </a:p>
          <a:p>
            <a:pPr lvl="2">
              <a:lnSpc>
                <a:spcPct val="90000"/>
              </a:lnSpc>
            </a:pPr>
            <a:r>
              <a:rPr lang="en-US" sz="2400" dirty="0" smtClean="0">
                <a:solidFill>
                  <a:srgbClr val="FFFF00"/>
                </a:solidFill>
              </a:rPr>
              <a:t>Requirements</a:t>
            </a:r>
            <a:endParaRPr lang="en-US" sz="2400" dirty="0" smtClean="0"/>
          </a:p>
          <a:p>
            <a:pPr lvl="1">
              <a:lnSpc>
                <a:spcPct val="90000"/>
              </a:lnSpc>
            </a:pPr>
            <a:r>
              <a:rPr lang="en-US" sz="2800" dirty="0" smtClean="0">
                <a:latin typeface="Courier"/>
                <a:cs typeface="Courier"/>
              </a:rPr>
              <a:t>OUTPUT</a:t>
            </a:r>
          </a:p>
          <a:p>
            <a:pPr lvl="2">
              <a:lnSpc>
                <a:spcPct val="90000"/>
              </a:lnSpc>
            </a:pPr>
            <a:r>
              <a:rPr lang="en-US" sz="2400" dirty="0" smtClean="0"/>
              <a:t>Can write “none”</a:t>
            </a:r>
          </a:p>
          <a:p>
            <a:pPr lvl="1">
              <a:lnSpc>
                <a:spcPct val="90000"/>
              </a:lnSpc>
            </a:pPr>
            <a:r>
              <a:rPr lang="en-US" sz="2800" dirty="0" smtClean="0">
                <a:latin typeface="Courier"/>
                <a:cs typeface="Courier"/>
              </a:rPr>
              <a:t>(SIDE-EFFECTS)</a:t>
            </a:r>
          </a:p>
          <a:p>
            <a:pPr lvl="1">
              <a:lnSpc>
                <a:spcPct val="90000"/>
              </a:lnSpc>
            </a:pPr>
            <a:r>
              <a:rPr lang="en-US" sz="2800" dirty="0" smtClean="0">
                <a:latin typeface="Courier"/>
                <a:cs typeface="Courier"/>
              </a:rPr>
              <a:t>EXAMPLE CALLS</a:t>
            </a:r>
          </a:p>
          <a:p>
            <a:pPr>
              <a:lnSpc>
                <a:spcPct val="90000"/>
              </a:lnSpc>
            </a:pPr>
            <a:r>
              <a:rPr lang="en-US" sz="3200" dirty="0" smtClean="0"/>
              <a:t>Example</a:t>
            </a:r>
          </a:p>
          <a:p>
            <a:pPr lvl="1">
              <a:lnSpc>
                <a:spcPct val="90000"/>
              </a:lnSpc>
            </a:pPr>
            <a:r>
              <a:rPr lang="en-US" sz="2800" dirty="0" smtClean="0">
                <a:latin typeface="Courier"/>
                <a:cs typeface="Courier"/>
              </a:rPr>
              <a:t>NAME  :</a:t>
            </a:r>
            <a:r>
              <a:rPr lang="en-US" sz="2800" dirty="0" smtClean="0"/>
              <a:t> </a:t>
            </a:r>
            <a:r>
              <a:rPr lang="en-US" sz="2800" b="1" dirty="0" smtClean="0">
                <a:solidFill>
                  <a:schemeClr val="accent1"/>
                </a:solidFill>
              </a:rPr>
              <a:t>Double</a:t>
            </a:r>
          </a:p>
          <a:p>
            <a:pPr lvl="1">
              <a:lnSpc>
                <a:spcPct val="90000"/>
              </a:lnSpc>
            </a:pPr>
            <a:r>
              <a:rPr lang="en-US" sz="2800" dirty="0" smtClean="0">
                <a:latin typeface="Courier"/>
                <a:cs typeface="Courier"/>
              </a:rPr>
              <a:t>INPUT :</a:t>
            </a:r>
            <a:r>
              <a:rPr lang="en-US" sz="2800" dirty="0" smtClean="0"/>
              <a:t> </a:t>
            </a:r>
            <a:r>
              <a:rPr lang="en-US" sz="2800" b="1" dirty="0" smtClean="0">
                <a:solidFill>
                  <a:srgbClr val="7FD13B"/>
                </a:solidFill>
              </a:rPr>
              <a:t>n </a:t>
            </a:r>
            <a:r>
              <a:rPr lang="en-US" sz="2800" dirty="0" smtClean="0">
                <a:solidFill>
                  <a:srgbClr val="7FD13B"/>
                </a:solidFill>
              </a:rPr>
              <a:t>(a number)</a:t>
            </a:r>
          </a:p>
          <a:p>
            <a:pPr lvl="1">
              <a:lnSpc>
                <a:spcPct val="90000"/>
              </a:lnSpc>
            </a:pPr>
            <a:r>
              <a:rPr lang="en-US" sz="2800" dirty="0" smtClean="0">
                <a:latin typeface="Courier"/>
                <a:cs typeface="Courier"/>
              </a:rPr>
              <a:t>OUTPUT:</a:t>
            </a:r>
            <a:r>
              <a:rPr lang="en-US" sz="2800" dirty="0" smtClean="0"/>
              <a:t> </a:t>
            </a:r>
            <a:r>
              <a:rPr lang="en-US" sz="2800" b="1" dirty="0" smtClean="0">
                <a:solidFill>
                  <a:srgbClr val="7FD13B"/>
                </a:solidFill>
              </a:rPr>
              <a:t>Twice input</a:t>
            </a:r>
          </a:p>
          <a:p>
            <a:pPr lvl="1">
              <a:lnSpc>
                <a:spcPct val="90000"/>
              </a:lnSpc>
            </a:pPr>
            <a:r>
              <a:rPr lang="en-US" sz="2800" dirty="0" smtClean="0">
                <a:latin typeface="Courier"/>
                <a:cs typeface="Courier"/>
              </a:rPr>
              <a:t>SAMPLE:</a:t>
            </a:r>
            <a:r>
              <a:rPr lang="en-US" sz="2800" dirty="0" smtClean="0"/>
              <a:t> </a:t>
            </a:r>
            <a:r>
              <a:rPr lang="en-US" sz="2800" b="1" dirty="0" smtClean="0">
                <a:solidFill>
                  <a:srgbClr val="7FD13B"/>
                </a:solidFill>
              </a:rPr>
              <a:t/>
            </a:r>
            <a:br>
              <a:rPr lang="en-US" sz="2800" b="1" dirty="0" smtClean="0">
                <a:solidFill>
                  <a:srgbClr val="7FD13B"/>
                </a:solidFill>
              </a:rPr>
            </a:br>
            <a:endParaRPr lang="en-US" sz="2800" b="1" dirty="0" smtClean="0">
              <a:solidFill>
                <a:srgbClr val="7FD13B"/>
              </a:solidFill>
            </a:endParaRPr>
          </a:p>
        </p:txBody>
      </p:sp>
      <p:sp>
        <p:nvSpPr>
          <p:cNvPr id="5" name="Content Placeholder 6"/>
          <p:cNvSpPr txBox="1">
            <a:spLocks/>
          </p:cNvSpPr>
          <p:nvPr/>
        </p:nvSpPr>
        <p:spPr bwMode="auto">
          <a:xfrm>
            <a:off x="10151746" y="2103120"/>
            <a:ext cx="3183254" cy="4538239"/>
          </a:xfrm>
          <a:custGeom>
            <a:avLst/>
            <a:gdLst>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80375 w 4275219"/>
              <a:gd name="connsiteY15" fmla="*/ 17354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80375 w 4275219"/>
              <a:gd name="connsiteY15" fmla="*/ 173546 h 4496403"/>
              <a:gd name="connsiteX16" fmla="*/ 1372487 w 4275219"/>
              <a:gd name="connsiteY16" fmla="*/ 2366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72487 w 4275219"/>
              <a:gd name="connsiteY15" fmla="*/ 23666 h 4496403"/>
              <a:gd name="connsiteX0" fmla="*/ 1372487 w 4275219"/>
              <a:gd name="connsiteY0" fmla="*/ 23666 h 4496403"/>
              <a:gd name="connsiteX1" fmla="*/ 3076265 w 4275219"/>
              <a:gd name="connsiteY1" fmla="*/ 0 h 4496403"/>
              <a:gd name="connsiteX2" fmla="*/ 3084153 w 4275219"/>
              <a:gd name="connsiteY2" fmla="*/ 607409 h 4496403"/>
              <a:gd name="connsiteX3" fmla="*/ 4267332 w 4275219"/>
              <a:gd name="connsiteY3" fmla="*/ 599521 h 4496403"/>
              <a:gd name="connsiteX4" fmla="*/ 4275219 w 4275219"/>
              <a:gd name="connsiteY4" fmla="*/ 3920548 h 4496403"/>
              <a:gd name="connsiteX5" fmla="*/ 2595106 w 4275219"/>
              <a:gd name="connsiteY5" fmla="*/ 3912659 h 4496403"/>
              <a:gd name="connsiteX6" fmla="*/ 2595106 w 4275219"/>
              <a:gd name="connsiteY6" fmla="*/ 4157201 h 4496403"/>
              <a:gd name="connsiteX7" fmla="*/ 2902732 w 4275219"/>
              <a:gd name="connsiteY7" fmla="*/ 4141424 h 4496403"/>
              <a:gd name="connsiteX8" fmla="*/ 2232264 w 4275219"/>
              <a:gd name="connsiteY8" fmla="*/ 4496403 h 4496403"/>
              <a:gd name="connsiteX9" fmla="*/ 1569684 w 4275219"/>
              <a:gd name="connsiteY9" fmla="*/ 4157201 h 4496403"/>
              <a:gd name="connsiteX10" fmla="*/ 1861535 w 4275219"/>
              <a:gd name="connsiteY10" fmla="*/ 4172978 h 4496403"/>
              <a:gd name="connsiteX11" fmla="*/ 1861535 w 4275219"/>
              <a:gd name="connsiteY11" fmla="*/ 3991544 h 4496403"/>
              <a:gd name="connsiteX12" fmla="*/ 110430 w 4275219"/>
              <a:gd name="connsiteY12" fmla="*/ 3959990 h 4496403"/>
              <a:gd name="connsiteX13" fmla="*/ 0 w 4275219"/>
              <a:gd name="connsiteY13" fmla="*/ 504860 h 4496403"/>
              <a:gd name="connsiteX14" fmla="*/ 1396151 w 4275219"/>
              <a:gd name="connsiteY14" fmla="*/ 512748 h 4496403"/>
              <a:gd name="connsiteX15" fmla="*/ 1372487 w 4275219"/>
              <a:gd name="connsiteY15" fmla="*/ 23666 h 4496403"/>
              <a:gd name="connsiteX0" fmla="*/ 1262057 w 4164789"/>
              <a:gd name="connsiteY0" fmla="*/ 23666 h 4496403"/>
              <a:gd name="connsiteX1" fmla="*/ 2965835 w 4164789"/>
              <a:gd name="connsiteY1" fmla="*/ 0 h 4496403"/>
              <a:gd name="connsiteX2" fmla="*/ 2973723 w 4164789"/>
              <a:gd name="connsiteY2" fmla="*/ 607409 h 4496403"/>
              <a:gd name="connsiteX3" fmla="*/ 4156902 w 4164789"/>
              <a:gd name="connsiteY3" fmla="*/ 599521 h 4496403"/>
              <a:gd name="connsiteX4" fmla="*/ 4164789 w 4164789"/>
              <a:gd name="connsiteY4" fmla="*/ 3920548 h 4496403"/>
              <a:gd name="connsiteX5" fmla="*/ 2484676 w 4164789"/>
              <a:gd name="connsiteY5" fmla="*/ 3912659 h 4496403"/>
              <a:gd name="connsiteX6" fmla="*/ 2484676 w 4164789"/>
              <a:gd name="connsiteY6" fmla="*/ 4157201 h 4496403"/>
              <a:gd name="connsiteX7" fmla="*/ 2792302 w 4164789"/>
              <a:gd name="connsiteY7" fmla="*/ 4141424 h 4496403"/>
              <a:gd name="connsiteX8" fmla="*/ 2121834 w 4164789"/>
              <a:gd name="connsiteY8" fmla="*/ 4496403 h 4496403"/>
              <a:gd name="connsiteX9" fmla="*/ 1459254 w 4164789"/>
              <a:gd name="connsiteY9" fmla="*/ 4157201 h 4496403"/>
              <a:gd name="connsiteX10" fmla="*/ 1751105 w 4164789"/>
              <a:gd name="connsiteY10" fmla="*/ 4172978 h 4496403"/>
              <a:gd name="connsiteX11" fmla="*/ 1751105 w 4164789"/>
              <a:gd name="connsiteY11" fmla="*/ 3991544 h 4496403"/>
              <a:gd name="connsiteX12" fmla="*/ 0 w 4164789"/>
              <a:gd name="connsiteY12" fmla="*/ 3959990 h 4496403"/>
              <a:gd name="connsiteX13" fmla="*/ 41970 w 4164789"/>
              <a:gd name="connsiteY13" fmla="*/ 504860 h 4496403"/>
              <a:gd name="connsiteX14" fmla="*/ 1285721 w 4164789"/>
              <a:gd name="connsiteY14" fmla="*/ 512748 h 4496403"/>
              <a:gd name="connsiteX15" fmla="*/ 1262057 w 4164789"/>
              <a:gd name="connsiteY15" fmla="*/ 23666 h 4496403"/>
              <a:gd name="connsiteX0" fmla="*/ 1566857 w 4164789"/>
              <a:gd name="connsiteY0" fmla="*/ 99866 h 4496403"/>
              <a:gd name="connsiteX1" fmla="*/ 2965835 w 4164789"/>
              <a:gd name="connsiteY1" fmla="*/ 0 h 4496403"/>
              <a:gd name="connsiteX2" fmla="*/ 2973723 w 4164789"/>
              <a:gd name="connsiteY2" fmla="*/ 607409 h 4496403"/>
              <a:gd name="connsiteX3" fmla="*/ 4156902 w 4164789"/>
              <a:gd name="connsiteY3" fmla="*/ 599521 h 4496403"/>
              <a:gd name="connsiteX4" fmla="*/ 4164789 w 4164789"/>
              <a:gd name="connsiteY4" fmla="*/ 3920548 h 4496403"/>
              <a:gd name="connsiteX5" fmla="*/ 2484676 w 4164789"/>
              <a:gd name="connsiteY5" fmla="*/ 3912659 h 4496403"/>
              <a:gd name="connsiteX6" fmla="*/ 2484676 w 4164789"/>
              <a:gd name="connsiteY6" fmla="*/ 4157201 h 4496403"/>
              <a:gd name="connsiteX7" fmla="*/ 2792302 w 4164789"/>
              <a:gd name="connsiteY7" fmla="*/ 4141424 h 4496403"/>
              <a:gd name="connsiteX8" fmla="*/ 2121834 w 4164789"/>
              <a:gd name="connsiteY8" fmla="*/ 4496403 h 4496403"/>
              <a:gd name="connsiteX9" fmla="*/ 1459254 w 4164789"/>
              <a:gd name="connsiteY9" fmla="*/ 4157201 h 4496403"/>
              <a:gd name="connsiteX10" fmla="*/ 1751105 w 4164789"/>
              <a:gd name="connsiteY10" fmla="*/ 4172978 h 4496403"/>
              <a:gd name="connsiteX11" fmla="*/ 1751105 w 4164789"/>
              <a:gd name="connsiteY11" fmla="*/ 3991544 h 4496403"/>
              <a:gd name="connsiteX12" fmla="*/ 0 w 4164789"/>
              <a:gd name="connsiteY12" fmla="*/ 3959990 h 4496403"/>
              <a:gd name="connsiteX13" fmla="*/ 41970 w 4164789"/>
              <a:gd name="connsiteY13" fmla="*/ 504860 h 4496403"/>
              <a:gd name="connsiteX14" fmla="*/ 1285721 w 4164789"/>
              <a:gd name="connsiteY14" fmla="*/ 512748 h 4496403"/>
              <a:gd name="connsiteX15" fmla="*/ 1566857 w 4164789"/>
              <a:gd name="connsiteY15" fmla="*/ 99866 h 4496403"/>
              <a:gd name="connsiteX0" fmla="*/ 1293807 w 4164789"/>
              <a:gd name="connsiteY0" fmla="*/ 0 h 4504487"/>
              <a:gd name="connsiteX1" fmla="*/ 2965835 w 4164789"/>
              <a:gd name="connsiteY1" fmla="*/ 8084 h 4504487"/>
              <a:gd name="connsiteX2" fmla="*/ 2973723 w 4164789"/>
              <a:gd name="connsiteY2" fmla="*/ 615493 h 4504487"/>
              <a:gd name="connsiteX3" fmla="*/ 4156902 w 4164789"/>
              <a:gd name="connsiteY3" fmla="*/ 607605 h 4504487"/>
              <a:gd name="connsiteX4" fmla="*/ 4164789 w 4164789"/>
              <a:gd name="connsiteY4" fmla="*/ 3928632 h 4504487"/>
              <a:gd name="connsiteX5" fmla="*/ 2484676 w 4164789"/>
              <a:gd name="connsiteY5" fmla="*/ 3920743 h 4504487"/>
              <a:gd name="connsiteX6" fmla="*/ 2484676 w 4164789"/>
              <a:gd name="connsiteY6" fmla="*/ 4165285 h 4504487"/>
              <a:gd name="connsiteX7" fmla="*/ 2792302 w 4164789"/>
              <a:gd name="connsiteY7" fmla="*/ 4149508 h 4504487"/>
              <a:gd name="connsiteX8" fmla="*/ 2121834 w 4164789"/>
              <a:gd name="connsiteY8" fmla="*/ 4504487 h 4504487"/>
              <a:gd name="connsiteX9" fmla="*/ 1459254 w 4164789"/>
              <a:gd name="connsiteY9" fmla="*/ 4165285 h 4504487"/>
              <a:gd name="connsiteX10" fmla="*/ 1751105 w 4164789"/>
              <a:gd name="connsiteY10" fmla="*/ 4181062 h 4504487"/>
              <a:gd name="connsiteX11" fmla="*/ 1751105 w 4164789"/>
              <a:gd name="connsiteY11" fmla="*/ 3999628 h 4504487"/>
              <a:gd name="connsiteX12" fmla="*/ 0 w 4164789"/>
              <a:gd name="connsiteY12" fmla="*/ 3968074 h 4504487"/>
              <a:gd name="connsiteX13" fmla="*/ 41970 w 4164789"/>
              <a:gd name="connsiteY13" fmla="*/ 512944 h 4504487"/>
              <a:gd name="connsiteX14" fmla="*/ 1285721 w 4164789"/>
              <a:gd name="connsiteY14" fmla="*/ 520832 h 4504487"/>
              <a:gd name="connsiteX15" fmla="*/ 1293807 w 4164789"/>
              <a:gd name="connsiteY15" fmla="*/ 0 h 4504487"/>
              <a:gd name="connsiteX0" fmla="*/ 1557029 w 4428011"/>
              <a:gd name="connsiteY0" fmla="*/ 0 h 4504487"/>
              <a:gd name="connsiteX1" fmla="*/ 3229057 w 4428011"/>
              <a:gd name="connsiteY1" fmla="*/ 8084 h 4504487"/>
              <a:gd name="connsiteX2" fmla="*/ 3236945 w 4428011"/>
              <a:gd name="connsiteY2" fmla="*/ 615493 h 4504487"/>
              <a:gd name="connsiteX3" fmla="*/ 4420124 w 4428011"/>
              <a:gd name="connsiteY3" fmla="*/ 607605 h 4504487"/>
              <a:gd name="connsiteX4" fmla="*/ 4428011 w 4428011"/>
              <a:gd name="connsiteY4" fmla="*/ 3928632 h 4504487"/>
              <a:gd name="connsiteX5" fmla="*/ 2747898 w 4428011"/>
              <a:gd name="connsiteY5" fmla="*/ 3920743 h 4504487"/>
              <a:gd name="connsiteX6" fmla="*/ 2747898 w 4428011"/>
              <a:gd name="connsiteY6" fmla="*/ 4165285 h 4504487"/>
              <a:gd name="connsiteX7" fmla="*/ 3055524 w 4428011"/>
              <a:gd name="connsiteY7" fmla="*/ 4149508 h 4504487"/>
              <a:gd name="connsiteX8" fmla="*/ 2385056 w 4428011"/>
              <a:gd name="connsiteY8" fmla="*/ 4504487 h 4504487"/>
              <a:gd name="connsiteX9" fmla="*/ 1722476 w 4428011"/>
              <a:gd name="connsiteY9" fmla="*/ 4165285 h 4504487"/>
              <a:gd name="connsiteX10" fmla="*/ 2014327 w 4428011"/>
              <a:gd name="connsiteY10" fmla="*/ 4181062 h 4504487"/>
              <a:gd name="connsiteX11" fmla="*/ 2014327 w 4428011"/>
              <a:gd name="connsiteY11" fmla="*/ 3999628 h 4504487"/>
              <a:gd name="connsiteX12" fmla="*/ 263222 w 4428011"/>
              <a:gd name="connsiteY12" fmla="*/ 3968074 h 4504487"/>
              <a:gd name="connsiteX13" fmla="*/ 305192 w 4428011"/>
              <a:gd name="connsiteY13" fmla="*/ 512944 h 4504487"/>
              <a:gd name="connsiteX14" fmla="*/ 0 w 4428011"/>
              <a:gd name="connsiteY14" fmla="*/ 894502 h 4504487"/>
              <a:gd name="connsiteX15" fmla="*/ 1548943 w 4428011"/>
              <a:gd name="connsiteY15" fmla="*/ 520832 h 4504487"/>
              <a:gd name="connsiteX16" fmla="*/ 1557029 w 4428011"/>
              <a:gd name="connsiteY16" fmla="*/ 0 h 4504487"/>
              <a:gd name="connsiteX0" fmla="*/ 1293807 w 4164789"/>
              <a:gd name="connsiteY0" fmla="*/ 0 h 4504487"/>
              <a:gd name="connsiteX1" fmla="*/ 2965835 w 4164789"/>
              <a:gd name="connsiteY1" fmla="*/ 8084 h 4504487"/>
              <a:gd name="connsiteX2" fmla="*/ 2973723 w 4164789"/>
              <a:gd name="connsiteY2" fmla="*/ 615493 h 4504487"/>
              <a:gd name="connsiteX3" fmla="*/ 4156902 w 4164789"/>
              <a:gd name="connsiteY3" fmla="*/ 607605 h 4504487"/>
              <a:gd name="connsiteX4" fmla="*/ 4164789 w 4164789"/>
              <a:gd name="connsiteY4" fmla="*/ 3928632 h 4504487"/>
              <a:gd name="connsiteX5" fmla="*/ 2484676 w 4164789"/>
              <a:gd name="connsiteY5" fmla="*/ 3920743 h 4504487"/>
              <a:gd name="connsiteX6" fmla="*/ 2484676 w 4164789"/>
              <a:gd name="connsiteY6" fmla="*/ 4165285 h 4504487"/>
              <a:gd name="connsiteX7" fmla="*/ 2792302 w 4164789"/>
              <a:gd name="connsiteY7" fmla="*/ 4149508 h 4504487"/>
              <a:gd name="connsiteX8" fmla="*/ 2121834 w 4164789"/>
              <a:gd name="connsiteY8" fmla="*/ 4504487 h 4504487"/>
              <a:gd name="connsiteX9" fmla="*/ 1459254 w 4164789"/>
              <a:gd name="connsiteY9" fmla="*/ 4165285 h 4504487"/>
              <a:gd name="connsiteX10" fmla="*/ 1751105 w 4164789"/>
              <a:gd name="connsiteY10" fmla="*/ 4181062 h 4504487"/>
              <a:gd name="connsiteX11" fmla="*/ 1751105 w 4164789"/>
              <a:gd name="connsiteY11" fmla="*/ 3999628 h 4504487"/>
              <a:gd name="connsiteX12" fmla="*/ 0 w 4164789"/>
              <a:gd name="connsiteY12" fmla="*/ 3968074 h 4504487"/>
              <a:gd name="connsiteX13" fmla="*/ 41970 w 4164789"/>
              <a:gd name="connsiteY13" fmla="*/ 512944 h 4504487"/>
              <a:gd name="connsiteX14" fmla="*/ 1285721 w 4164789"/>
              <a:gd name="connsiteY14" fmla="*/ 520832 h 4504487"/>
              <a:gd name="connsiteX15" fmla="*/ 1293807 w 4164789"/>
              <a:gd name="connsiteY15" fmla="*/ 0 h 4504487"/>
              <a:gd name="connsiteX0" fmla="*/ 1480437 w 4351419"/>
              <a:gd name="connsiteY0" fmla="*/ 0 h 4504487"/>
              <a:gd name="connsiteX1" fmla="*/ 3152465 w 4351419"/>
              <a:gd name="connsiteY1" fmla="*/ 8084 h 4504487"/>
              <a:gd name="connsiteX2" fmla="*/ 3160353 w 4351419"/>
              <a:gd name="connsiteY2" fmla="*/ 615493 h 4504487"/>
              <a:gd name="connsiteX3" fmla="*/ 4343532 w 4351419"/>
              <a:gd name="connsiteY3" fmla="*/ 607605 h 4504487"/>
              <a:gd name="connsiteX4" fmla="*/ 4351419 w 4351419"/>
              <a:gd name="connsiteY4" fmla="*/ 3928632 h 4504487"/>
              <a:gd name="connsiteX5" fmla="*/ 2671306 w 4351419"/>
              <a:gd name="connsiteY5" fmla="*/ 3920743 h 4504487"/>
              <a:gd name="connsiteX6" fmla="*/ 2671306 w 4351419"/>
              <a:gd name="connsiteY6" fmla="*/ 4165285 h 4504487"/>
              <a:gd name="connsiteX7" fmla="*/ 2978932 w 4351419"/>
              <a:gd name="connsiteY7" fmla="*/ 4149508 h 4504487"/>
              <a:gd name="connsiteX8" fmla="*/ 2308464 w 4351419"/>
              <a:gd name="connsiteY8" fmla="*/ 4504487 h 4504487"/>
              <a:gd name="connsiteX9" fmla="*/ 1645884 w 4351419"/>
              <a:gd name="connsiteY9" fmla="*/ 4165285 h 4504487"/>
              <a:gd name="connsiteX10" fmla="*/ 1937735 w 4351419"/>
              <a:gd name="connsiteY10" fmla="*/ 4181062 h 4504487"/>
              <a:gd name="connsiteX11" fmla="*/ 1937735 w 4351419"/>
              <a:gd name="connsiteY11" fmla="*/ 3999628 h 4504487"/>
              <a:gd name="connsiteX12" fmla="*/ 186630 w 4351419"/>
              <a:gd name="connsiteY12" fmla="*/ 3968074 h 4504487"/>
              <a:gd name="connsiteX13" fmla="*/ 0 w 4351419"/>
              <a:gd name="connsiteY13" fmla="*/ 284344 h 4504487"/>
              <a:gd name="connsiteX14" fmla="*/ 1472351 w 4351419"/>
              <a:gd name="connsiteY14" fmla="*/ 520832 h 4504487"/>
              <a:gd name="connsiteX15" fmla="*/ 1480437 w 4351419"/>
              <a:gd name="connsiteY15" fmla="*/ 0 h 4504487"/>
              <a:gd name="connsiteX0" fmla="*/ 1386094 w 4257076"/>
              <a:gd name="connsiteY0" fmla="*/ 0 h 4504487"/>
              <a:gd name="connsiteX1" fmla="*/ 3058122 w 4257076"/>
              <a:gd name="connsiteY1" fmla="*/ 8084 h 4504487"/>
              <a:gd name="connsiteX2" fmla="*/ 3066010 w 4257076"/>
              <a:gd name="connsiteY2" fmla="*/ 615493 h 4504487"/>
              <a:gd name="connsiteX3" fmla="*/ 4249189 w 4257076"/>
              <a:gd name="connsiteY3" fmla="*/ 607605 h 4504487"/>
              <a:gd name="connsiteX4" fmla="*/ 4257076 w 4257076"/>
              <a:gd name="connsiteY4" fmla="*/ 3928632 h 4504487"/>
              <a:gd name="connsiteX5" fmla="*/ 2576963 w 4257076"/>
              <a:gd name="connsiteY5" fmla="*/ 3920743 h 4504487"/>
              <a:gd name="connsiteX6" fmla="*/ 2576963 w 4257076"/>
              <a:gd name="connsiteY6" fmla="*/ 4165285 h 4504487"/>
              <a:gd name="connsiteX7" fmla="*/ 2884589 w 4257076"/>
              <a:gd name="connsiteY7" fmla="*/ 4149508 h 4504487"/>
              <a:gd name="connsiteX8" fmla="*/ 2214121 w 4257076"/>
              <a:gd name="connsiteY8" fmla="*/ 4504487 h 4504487"/>
              <a:gd name="connsiteX9" fmla="*/ 1551541 w 4257076"/>
              <a:gd name="connsiteY9" fmla="*/ 4165285 h 4504487"/>
              <a:gd name="connsiteX10" fmla="*/ 1843392 w 4257076"/>
              <a:gd name="connsiteY10" fmla="*/ 4181062 h 4504487"/>
              <a:gd name="connsiteX11" fmla="*/ 1843392 w 4257076"/>
              <a:gd name="connsiteY11" fmla="*/ 3999628 h 4504487"/>
              <a:gd name="connsiteX12" fmla="*/ 92287 w 4257076"/>
              <a:gd name="connsiteY12" fmla="*/ 3968074 h 4504487"/>
              <a:gd name="connsiteX13" fmla="*/ 0 w 4257076"/>
              <a:gd name="connsiteY13" fmla="*/ 502058 h 4504487"/>
              <a:gd name="connsiteX14" fmla="*/ 1378008 w 4257076"/>
              <a:gd name="connsiteY14" fmla="*/ 520832 h 4504487"/>
              <a:gd name="connsiteX15" fmla="*/ 1386094 w 4257076"/>
              <a:gd name="connsiteY15" fmla="*/ 0 h 4504487"/>
              <a:gd name="connsiteX0" fmla="*/ 1309894 w 4180876"/>
              <a:gd name="connsiteY0" fmla="*/ 0 h 4504487"/>
              <a:gd name="connsiteX1" fmla="*/ 2981922 w 4180876"/>
              <a:gd name="connsiteY1" fmla="*/ 8084 h 4504487"/>
              <a:gd name="connsiteX2" fmla="*/ 2989810 w 4180876"/>
              <a:gd name="connsiteY2" fmla="*/ 615493 h 4504487"/>
              <a:gd name="connsiteX3" fmla="*/ 4172989 w 4180876"/>
              <a:gd name="connsiteY3" fmla="*/ 607605 h 4504487"/>
              <a:gd name="connsiteX4" fmla="*/ 4180876 w 4180876"/>
              <a:gd name="connsiteY4" fmla="*/ 3928632 h 4504487"/>
              <a:gd name="connsiteX5" fmla="*/ 2500763 w 4180876"/>
              <a:gd name="connsiteY5" fmla="*/ 3920743 h 4504487"/>
              <a:gd name="connsiteX6" fmla="*/ 2500763 w 4180876"/>
              <a:gd name="connsiteY6" fmla="*/ 4165285 h 4504487"/>
              <a:gd name="connsiteX7" fmla="*/ 2808389 w 4180876"/>
              <a:gd name="connsiteY7" fmla="*/ 4149508 h 4504487"/>
              <a:gd name="connsiteX8" fmla="*/ 2137921 w 4180876"/>
              <a:gd name="connsiteY8" fmla="*/ 4504487 h 4504487"/>
              <a:gd name="connsiteX9" fmla="*/ 1475341 w 4180876"/>
              <a:gd name="connsiteY9" fmla="*/ 4165285 h 4504487"/>
              <a:gd name="connsiteX10" fmla="*/ 1767192 w 4180876"/>
              <a:gd name="connsiteY10" fmla="*/ 4181062 h 4504487"/>
              <a:gd name="connsiteX11" fmla="*/ 1767192 w 4180876"/>
              <a:gd name="connsiteY11" fmla="*/ 3999628 h 4504487"/>
              <a:gd name="connsiteX12" fmla="*/ 16087 w 4180876"/>
              <a:gd name="connsiteY12" fmla="*/ 3968074 h 4504487"/>
              <a:gd name="connsiteX13" fmla="*/ 0 w 4180876"/>
              <a:gd name="connsiteY13" fmla="*/ 505687 h 4504487"/>
              <a:gd name="connsiteX14" fmla="*/ 1301808 w 4180876"/>
              <a:gd name="connsiteY14" fmla="*/ 520832 h 4504487"/>
              <a:gd name="connsiteX15" fmla="*/ 1309894 w 4180876"/>
              <a:gd name="connsiteY15" fmla="*/ 0 h 4504487"/>
              <a:gd name="connsiteX0" fmla="*/ 1309894 w 4180876"/>
              <a:gd name="connsiteY0" fmla="*/ 0 h 4504487"/>
              <a:gd name="connsiteX1" fmla="*/ 2981922 w 4180876"/>
              <a:gd name="connsiteY1" fmla="*/ 8084 h 4504487"/>
              <a:gd name="connsiteX2" fmla="*/ 2989810 w 4180876"/>
              <a:gd name="connsiteY2" fmla="*/ 615493 h 4504487"/>
              <a:gd name="connsiteX3" fmla="*/ 4172989 w 4180876"/>
              <a:gd name="connsiteY3" fmla="*/ 607605 h 4504487"/>
              <a:gd name="connsiteX4" fmla="*/ 4180876 w 4180876"/>
              <a:gd name="connsiteY4" fmla="*/ 3928632 h 4504487"/>
              <a:gd name="connsiteX5" fmla="*/ 2500763 w 4180876"/>
              <a:gd name="connsiteY5" fmla="*/ 3920743 h 4504487"/>
              <a:gd name="connsiteX6" fmla="*/ 2500763 w 4180876"/>
              <a:gd name="connsiteY6" fmla="*/ 4165285 h 4504487"/>
              <a:gd name="connsiteX7" fmla="*/ 2808389 w 4180876"/>
              <a:gd name="connsiteY7" fmla="*/ 4149508 h 4504487"/>
              <a:gd name="connsiteX8" fmla="*/ 2137921 w 4180876"/>
              <a:gd name="connsiteY8" fmla="*/ 4504487 h 4504487"/>
              <a:gd name="connsiteX9" fmla="*/ 1475341 w 4180876"/>
              <a:gd name="connsiteY9" fmla="*/ 4165285 h 4504487"/>
              <a:gd name="connsiteX10" fmla="*/ 1767192 w 4180876"/>
              <a:gd name="connsiteY10" fmla="*/ 4181062 h 4504487"/>
              <a:gd name="connsiteX11" fmla="*/ 1767192 w 4180876"/>
              <a:gd name="connsiteY11" fmla="*/ 3999628 h 4504487"/>
              <a:gd name="connsiteX12" fmla="*/ 16087 w 4180876"/>
              <a:gd name="connsiteY12" fmla="*/ 3968074 h 4504487"/>
              <a:gd name="connsiteX13" fmla="*/ 0 w 4180876"/>
              <a:gd name="connsiteY13" fmla="*/ 522620 h 4504487"/>
              <a:gd name="connsiteX14" fmla="*/ 1301808 w 4180876"/>
              <a:gd name="connsiteY14" fmla="*/ 520832 h 4504487"/>
              <a:gd name="connsiteX15" fmla="*/ 1309894 w 4180876"/>
              <a:gd name="connsiteY15" fmla="*/ 0 h 4504487"/>
              <a:gd name="connsiteX0" fmla="*/ 1301428 w 4172410"/>
              <a:gd name="connsiteY0" fmla="*/ 0 h 4504487"/>
              <a:gd name="connsiteX1" fmla="*/ 2973456 w 4172410"/>
              <a:gd name="connsiteY1" fmla="*/ 8084 h 4504487"/>
              <a:gd name="connsiteX2" fmla="*/ 2981344 w 4172410"/>
              <a:gd name="connsiteY2" fmla="*/ 615493 h 4504487"/>
              <a:gd name="connsiteX3" fmla="*/ 4164523 w 4172410"/>
              <a:gd name="connsiteY3" fmla="*/ 607605 h 4504487"/>
              <a:gd name="connsiteX4" fmla="*/ 4172410 w 4172410"/>
              <a:gd name="connsiteY4" fmla="*/ 3928632 h 4504487"/>
              <a:gd name="connsiteX5" fmla="*/ 2492297 w 4172410"/>
              <a:gd name="connsiteY5" fmla="*/ 3920743 h 4504487"/>
              <a:gd name="connsiteX6" fmla="*/ 2492297 w 4172410"/>
              <a:gd name="connsiteY6" fmla="*/ 4165285 h 4504487"/>
              <a:gd name="connsiteX7" fmla="*/ 2799923 w 4172410"/>
              <a:gd name="connsiteY7" fmla="*/ 4149508 h 4504487"/>
              <a:gd name="connsiteX8" fmla="*/ 2129455 w 4172410"/>
              <a:gd name="connsiteY8" fmla="*/ 4504487 h 4504487"/>
              <a:gd name="connsiteX9" fmla="*/ 1466875 w 4172410"/>
              <a:gd name="connsiteY9" fmla="*/ 4165285 h 4504487"/>
              <a:gd name="connsiteX10" fmla="*/ 1758726 w 4172410"/>
              <a:gd name="connsiteY10" fmla="*/ 4181062 h 4504487"/>
              <a:gd name="connsiteX11" fmla="*/ 1758726 w 4172410"/>
              <a:gd name="connsiteY11" fmla="*/ 3999628 h 4504487"/>
              <a:gd name="connsiteX12" fmla="*/ 7621 w 4172410"/>
              <a:gd name="connsiteY12" fmla="*/ 3968074 h 4504487"/>
              <a:gd name="connsiteX13" fmla="*/ 0 w 4172410"/>
              <a:gd name="connsiteY13" fmla="*/ 522620 h 4504487"/>
              <a:gd name="connsiteX14" fmla="*/ 1293342 w 4172410"/>
              <a:gd name="connsiteY14" fmla="*/ 520832 h 4504487"/>
              <a:gd name="connsiteX15" fmla="*/ 1301428 w 4172410"/>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2410 w 4189923"/>
              <a:gd name="connsiteY4" fmla="*/ 3928632 h 4504487"/>
              <a:gd name="connsiteX5" fmla="*/ 2492297 w 4189923"/>
              <a:gd name="connsiteY5" fmla="*/ 39207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92297 w 4189923"/>
              <a:gd name="connsiteY5" fmla="*/ 39207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99628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810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66875 w 4189923"/>
              <a:gd name="connsiteY9" fmla="*/ 4165285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73225 w 4189923"/>
              <a:gd name="connsiteY9" fmla="*/ 41684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6528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615493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4623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 name="connsiteX0" fmla="*/ 1301428 w 4189923"/>
              <a:gd name="connsiteY0" fmla="*/ 0 h 4504487"/>
              <a:gd name="connsiteX1" fmla="*/ 2973456 w 4189923"/>
              <a:gd name="connsiteY1" fmla="*/ 8084 h 4504487"/>
              <a:gd name="connsiteX2" fmla="*/ 2981344 w 4189923"/>
              <a:gd name="connsiteY2" fmla="*/ 579207 h 4504487"/>
              <a:gd name="connsiteX3" fmla="*/ 4189923 w 4189923"/>
              <a:gd name="connsiteY3" fmla="*/ 594905 h 4504487"/>
              <a:gd name="connsiteX4" fmla="*/ 4176643 w 4189923"/>
              <a:gd name="connsiteY4" fmla="*/ 3962499 h 4504487"/>
              <a:gd name="connsiteX5" fmla="*/ 2483830 w 4189923"/>
              <a:gd name="connsiteY5" fmla="*/ 3958843 h 4504487"/>
              <a:gd name="connsiteX6" fmla="*/ 2492297 w 4189923"/>
              <a:gd name="connsiteY6" fmla="*/ 4146235 h 4504487"/>
              <a:gd name="connsiteX7" fmla="*/ 2799923 w 4189923"/>
              <a:gd name="connsiteY7" fmla="*/ 4149508 h 4504487"/>
              <a:gd name="connsiteX8" fmla="*/ 2129455 w 4189923"/>
              <a:gd name="connsiteY8" fmla="*/ 4504487 h 4504487"/>
              <a:gd name="connsiteX9" fmla="*/ 1473225 w 4189923"/>
              <a:gd name="connsiteY9" fmla="*/ 4155760 h 4504487"/>
              <a:gd name="connsiteX10" fmla="*/ 1758726 w 4189923"/>
              <a:gd name="connsiteY10" fmla="*/ 4155662 h 4504487"/>
              <a:gd name="connsiteX11" fmla="*/ 1758726 w 4189923"/>
              <a:gd name="connsiteY11" fmla="*/ 3957295 h 4504487"/>
              <a:gd name="connsiteX12" fmla="*/ 7621 w 4189923"/>
              <a:gd name="connsiteY12" fmla="*/ 3968074 h 4504487"/>
              <a:gd name="connsiteX13" fmla="*/ 0 w 4189923"/>
              <a:gd name="connsiteY13" fmla="*/ 522620 h 4504487"/>
              <a:gd name="connsiteX14" fmla="*/ 1293342 w 4189923"/>
              <a:gd name="connsiteY14" fmla="*/ 520832 h 4504487"/>
              <a:gd name="connsiteX15" fmla="*/ 1301428 w 4189923"/>
              <a:gd name="connsiteY15" fmla="*/ 0 h 450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89923" h="4504487">
                <a:moveTo>
                  <a:pt x="1301428" y="0"/>
                </a:moveTo>
                <a:lnTo>
                  <a:pt x="2973456" y="8084"/>
                </a:lnTo>
                <a:lnTo>
                  <a:pt x="2981344" y="579207"/>
                </a:lnTo>
                <a:lnTo>
                  <a:pt x="4189923" y="594905"/>
                </a:lnTo>
                <a:cubicBezTo>
                  <a:pt x="4184085" y="1706147"/>
                  <a:pt x="4182481" y="2851257"/>
                  <a:pt x="4176643" y="3962499"/>
                </a:cubicBezTo>
                <a:lnTo>
                  <a:pt x="2483830" y="3958843"/>
                </a:lnTo>
                <a:lnTo>
                  <a:pt x="2492297" y="4146235"/>
                </a:lnTo>
                <a:lnTo>
                  <a:pt x="2799923" y="4149508"/>
                </a:lnTo>
                <a:lnTo>
                  <a:pt x="2129455" y="4504487"/>
                </a:lnTo>
                <a:lnTo>
                  <a:pt x="1473225" y="4155760"/>
                </a:lnTo>
                <a:lnTo>
                  <a:pt x="1758726" y="4155662"/>
                </a:lnTo>
                <a:lnTo>
                  <a:pt x="1758726" y="3957295"/>
                </a:lnTo>
                <a:lnTo>
                  <a:pt x="7621" y="3968074"/>
                </a:lnTo>
                <a:cubicBezTo>
                  <a:pt x="2259" y="2813945"/>
                  <a:pt x="5362" y="1676749"/>
                  <a:pt x="0" y="522620"/>
                </a:cubicBezTo>
                <a:lnTo>
                  <a:pt x="1293342" y="520832"/>
                </a:lnTo>
                <a:lnTo>
                  <a:pt x="1301428" y="0"/>
                </a:lnTo>
                <a:close/>
              </a:path>
            </a:pathLst>
          </a:custGeom>
          <a:ln w="76200"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vert="horz" wrap="square" lIns="109728" tIns="54864" rIns="109728" bIns="54864" numCol="1" rtlCol="0" anchor="ctr" anchorCtr="0" compatLnSpc="1">
            <a:prstTxWarp prst="textNoShape">
              <a:avLst/>
            </a:prstTxWarp>
          </a:bodyPr>
          <a:lstStyle/>
          <a:p>
            <a:pPr marL="81916" marR="0" lvl="0" indent="0" algn="ctr" defTabSz="914400" rtl="0" eaLnBrk="0" fontAlgn="base" latinLnBrk="0" hangingPunct="0">
              <a:lnSpc>
                <a:spcPct val="100000"/>
              </a:lnSpc>
              <a:spcBef>
                <a:spcPts val="840"/>
              </a:spcBef>
              <a:spcAft>
                <a:spcPct val="0"/>
              </a:spcAft>
              <a:buClr>
                <a:schemeClr val="tx2"/>
              </a:buClr>
              <a:buSzPct val="95000"/>
              <a:buFont typeface="Wingdings" pitchFamily="-65" charset="2"/>
              <a:buNone/>
              <a:tabLst/>
              <a:defRPr/>
            </a:pPr>
            <a:r>
              <a:rPr kumimoji="0" lang="en-US" sz="10600" b="1" i="0" u="none" strike="noStrike" kern="1200" cap="none" spc="0" normalizeH="0" baseline="0" noProof="0" dirty="0" smtClean="0">
                <a:ln>
                  <a:noFill/>
                </a:ln>
                <a:solidFill>
                  <a:schemeClr val="tx1"/>
                </a:solidFill>
                <a:effectLst/>
                <a:uLnTx/>
                <a:uFillTx/>
                <a:latin typeface="18 VAG Rounded Thin   55390"/>
                <a:ea typeface="+mn-ea"/>
                <a:cs typeface="Vagrounded"/>
              </a:rPr>
              <a:t>F</a:t>
            </a:r>
            <a:endParaRPr kumimoji="0" lang="en-US" sz="10600" b="1" i="0" u="none" strike="noStrike" kern="1200" cap="none" spc="0" normalizeH="0" baseline="0" noProof="0" dirty="0">
              <a:ln>
                <a:noFill/>
              </a:ln>
              <a:solidFill>
                <a:schemeClr val="tx1"/>
              </a:solidFill>
              <a:effectLst/>
              <a:uLnTx/>
              <a:uFillTx/>
              <a:latin typeface="18 VAG Rounded Thin   55390"/>
              <a:ea typeface="+mn-ea"/>
              <a:cs typeface="Vagrounded"/>
            </a:endParaRPr>
          </a:p>
        </p:txBody>
      </p:sp>
      <p:sp>
        <p:nvSpPr>
          <p:cNvPr id="6" name="Text Placeholder 7"/>
          <p:cNvSpPr txBox="1">
            <a:spLocks/>
          </p:cNvSpPr>
          <p:nvPr/>
        </p:nvSpPr>
        <p:spPr bwMode="auto">
          <a:xfrm>
            <a:off x="11140440" y="1380173"/>
            <a:ext cx="1280160" cy="82296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3000" dirty="0" smtClean="0">
                <a:latin typeface="18 VAG Rounded Thin   55390"/>
                <a:cs typeface="Vagrounded"/>
              </a:rPr>
              <a:t>x </a:t>
            </a:r>
            <a:endParaRPr lang="en-US" sz="3000" dirty="0">
              <a:latin typeface="18 VAG Rounded Thin   55390"/>
              <a:cs typeface="Vagrounded"/>
            </a:endParaRPr>
          </a:p>
        </p:txBody>
      </p:sp>
      <p:sp>
        <p:nvSpPr>
          <p:cNvPr id="7" name="Text Placeholder 7"/>
          <p:cNvSpPr txBox="1">
            <a:spLocks/>
          </p:cNvSpPr>
          <p:nvPr/>
        </p:nvSpPr>
        <p:spPr bwMode="auto">
          <a:xfrm>
            <a:off x="11140440" y="6675120"/>
            <a:ext cx="1280160" cy="82296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3000" dirty="0" smtClean="0">
                <a:latin typeface="18 VAG Rounded Thin   55390"/>
                <a:cs typeface="Vagrounded"/>
              </a:rPr>
              <a:t>F(x)</a:t>
            </a:r>
            <a:endParaRPr lang="en-US" sz="3000" dirty="0">
              <a:latin typeface="18 VAG Rounded Thin   55390"/>
              <a:cs typeface="Vagrounded"/>
            </a:endParaRPr>
          </a:p>
        </p:txBody>
      </p:sp>
      <p:pic>
        <p:nvPicPr>
          <p:cNvPr id="8" name="Picture 7" descr="download.png"/>
          <p:cNvPicPr>
            <a:picLocks noChangeAspect="1"/>
          </p:cNvPicPr>
          <p:nvPr/>
        </p:nvPicPr>
        <p:blipFill>
          <a:blip r:embed="rId2"/>
          <a:stretch>
            <a:fillRect/>
          </a:stretch>
        </p:blipFill>
        <p:spPr>
          <a:xfrm>
            <a:off x="6370920" y="7008915"/>
            <a:ext cx="2667000" cy="8013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NOT in a spec?</a:t>
            </a:r>
            <a:endParaRPr lang="en-US"/>
          </a:p>
        </p:txBody>
      </p:sp>
      <p:sp>
        <p:nvSpPr>
          <p:cNvPr id="4" name="Content Placeholder 4"/>
          <p:cNvSpPr>
            <a:spLocks noGrp="1"/>
          </p:cNvSpPr>
          <p:nvPr>
            <p:ph sz="half" idx="1"/>
          </p:nvPr>
        </p:nvSpPr>
        <p:spPr>
          <a:xfrm>
            <a:off x="3688080" y="1188721"/>
            <a:ext cx="5151120" cy="6367037"/>
          </a:xfrm>
        </p:spPr>
        <p:txBody>
          <a:bodyPr/>
          <a:lstStyle/>
          <a:p>
            <a:r>
              <a:rPr lang="en-US" sz="3200" dirty="0" smtClean="0"/>
              <a:t>How!</a:t>
            </a:r>
          </a:p>
          <a:p>
            <a:pPr lvl="1"/>
            <a:r>
              <a:rPr lang="en-US" sz="2800" dirty="0" smtClean="0"/>
              <a:t>That’s the beauty of a functional abstraction; it doesn’t say </a:t>
            </a:r>
            <a:r>
              <a:rPr lang="en-US" sz="2800" dirty="0" smtClean="0">
                <a:solidFill>
                  <a:srgbClr val="FFFF00"/>
                </a:solidFill>
              </a:rPr>
              <a:t>how</a:t>
            </a:r>
            <a:r>
              <a:rPr lang="en-US" sz="2800" dirty="0" smtClean="0"/>
              <a:t> it will do its job.</a:t>
            </a:r>
          </a:p>
          <a:p>
            <a:r>
              <a:rPr lang="en-US" sz="3200" dirty="0" smtClean="0"/>
              <a:t>Example: </a:t>
            </a:r>
            <a:r>
              <a:rPr lang="en-US" sz="3200" b="1" dirty="0" smtClean="0">
                <a:latin typeface="Courier"/>
                <a:cs typeface="Courier"/>
              </a:rPr>
              <a:t>Double(n)</a:t>
            </a:r>
          </a:p>
          <a:p>
            <a:pPr lvl="1"/>
            <a:r>
              <a:rPr lang="en-US" sz="2800" dirty="0" smtClean="0"/>
              <a:t>Could be n * 2</a:t>
            </a:r>
          </a:p>
          <a:p>
            <a:pPr lvl="1"/>
            <a:r>
              <a:rPr lang="en-US" sz="2800" dirty="0" smtClean="0"/>
              <a:t>Could be n + n</a:t>
            </a:r>
          </a:p>
          <a:p>
            <a:pPr lvl="1"/>
            <a:r>
              <a:rPr lang="en-US" sz="2800" dirty="0" smtClean="0"/>
              <a:t>Could be n+1 (n times)</a:t>
            </a:r>
            <a:endParaRPr lang="en-US" sz="2800" dirty="0"/>
          </a:p>
          <a:p>
            <a:pPr lvl="2"/>
            <a:r>
              <a:rPr lang="en-US" sz="2400" dirty="0" smtClean="0"/>
              <a:t>if n is a positive integer</a:t>
            </a:r>
          </a:p>
          <a:p>
            <a:r>
              <a:rPr lang="en-US" sz="3200" dirty="0" smtClean="0"/>
              <a:t>This gives great freedom to author!</a:t>
            </a:r>
          </a:p>
          <a:p>
            <a:pPr lvl="1"/>
            <a:r>
              <a:rPr lang="en-US" sz="2800" u="sng" dirty="0" smtClean="0"/>
              <a:t>You</a:t>
            </a:r>
            <a:r>
              <a:rPr lang="en-US" sz="2800" dirty="0" smtClean="0"/>
              <a:t> choose Algorithm(s)!</a:t>
            </a:r>
          </a:p>
          <a:p>
            <a:pPr marL="544830" lvl="1" indent="0">
              <a:buNone/>
            </a:pPr>
            <a:endParaRPr lang="en-US" sz="2800" dirty="0" smtClean="0"/>
          </a:p>
          <a:p>
            <a:pPr lvl="1"/>
            <a:endParaRPr lang="en-US" sz="2800" dirty="0" smtClean="0"/>
          </a:p>
          <a:p>
            <a:endParaRPr lang="en-US" sz="3200" dirty="0"/>
          </a:p>
        </p:txBody>
      </p:sp>
      <p:pic>
        <p:nvPicPr>
          <p:cNvPr id="5" name="Content Placeholder 7" descr="rbsm2_09.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602" b="-602"/>
          <a:stretch/>
        </p:blipFill>
        <p:spPr bwMode="auto">
          <a:xfrm>
            <a:off x="8717280" y="280514"/>
            <a:ext cx="4846320" cy="7309006"/>
          </a:xfrm>
          <a:prstGeom prst="rect">
            <a:avLst/>
          </a:prstGeom>
          <a:noFill/>
          <a:ln w="9525">
            <a:noFill/>
            <a:miter lim="800000"/>
            <a:headEnd/>
            <a:tailEnd/>
          </a:ln>
        </p:spPr>
      </p:pic>
      <p:sp>
        <p:nvSpPr>
          <p:cNvPr id="6" name="Rectangle 5"/>
          <p:cNvSpPr/>
          <p:nvPr/>
        </p:nvSpPr>
        <p:spPr>
          <a:xfrm>
            <a:off x="13863755" y="6781800"/>
            <a:ext cx="990600" cy="707868"/>
          </a:xfrm>
          <a:prstGeom prst="rect">
            <a:avLst/>
          </a:prstGeom>
        </p:spPr>
        <p:txBody>
          <a:bodyPr wrap="square" lIns="91423" tIns="45711" rIns="91423" bIns="45711">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26"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80">
                                          <p:stCondLst>
                                            <p:cond delay="0"/>
                                          </p:stCondLst>
                                        </p:cTn>
                                        <p:tgtEl>
                                          <p:spTgt spid="5"/>
                                        </p:tgtEl>
                                      </p:cBhvr>
                                    </p:animEffect>
                                    <p:anim calcmode="lin" valueType="num">
                                      <p:cBhvr>
                                        <p:cTn id="3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5" dur="26">
                                          <p:stCondLst>
                                            <p:cond delay="650"/>
                                          </p:stCondLst>
                                        </p:cTn>
                                        <p:tgtEl>
                                          <p:spTgt spid="5"/>
                                        </p:tgtEl>
                                      </p:cBhvr>
                                      <p:to x="100000" y="60000"/>
                                    </p:animScale>
                                    <p:animScale>
                                      <p:cBhvr>
                                        <p:cTn id="36" dur="166" decel="50000">
                                          <p:stCondLst>
                                            <p:cond delay="676"/>
                                          </p:stCondLst>
                                        </p:cTn>
                                        <p:tgtEl>
                                          <p:spTgt spid="5"/>
                                        </p:tgtEl>
                                      </p:cBhvr>
                                      <p:to x="100000" y="100000"/>
                                    </p:animScale>
                                    <p:animScale>
                                      <p:cBhvr>
                                        <p:cTn id="37" dur="26">
                                          <p:stCondLst>
                                            <p:cond delay="1312"/>
                                          </p:stCondLst>
                                        </p:cTn>
                                        <p:tgtEl>
                                          <p:spTgt spid="5"/>
                                        </p:tgtEl>
                                      </p:cBhvr>
                                      <p:to x="100000" y="80000"/>
                                    </p:animScale>
                                    <p:animScale>
                                      <p:cBhvr>
                                        <p:cTn id="38" dur="166" decel="50000">
                                          <p:stCondLst>
                                            <p:cond delay="1338"/>
                                          </p:stCondLst>
                                        </p:cTn>
                                        <p:tgtEl>
                                          <p:spTgt spid="5"/>
                                        </p:tgtEl>
                                      </p:cBhvr>
                                      <p:to x="100000" y="100000"/>
                                    </p:animScale>
                                    <p:animScale>
                                      <p:cBhvr>
                                        <p:cTn id="39" dur="26">
                                          <p:stCondLst>
                                            <p:cond delay="1642"/>
                                          </p:stCondLst>
                                        </p:cTn>
                                        <p:tgtEl>
                                          <p:spTgt spid="5"/>
                                        </p:tgtEl>
                                      </p:cBhvr>
                                      <p:to x="100000" y="90000"/>
                                    </p:animScale>
                                    <p:animScale>
                                      <p:cBhvr>
                                        <p:cTn id="40" dur="166" decel="50000">
                                          <p:stCondLst>
                                            <p:cond delay="1668"/>
                                          </p:stCondLst>
                                        </p:cTn>
                                        <p:tgtEl>
                                          <p:spTgt spid="5"/>
                                        </p:tgtEl>
                                      </p:cBhvr>
                                      <p:to x="100000" y="100000"/>
                                    </p:animScale>
                                    <p:animScale>
                                      <p:cBhvr>
                                        <p:cTn id="41" dur="26">
                                          <p:stCondLst>
                                            <p:cond delay="1808"/>
                                          </p:stCondLst>
                                        </p:cTn>
                                        <p:tgtEl>
                                          <p:spTgt spid="5"/>
                                        </p:tgtEl>
                                      </p:cBhvr>
                                      <p:to x="100000" y="95000"/>
                                    </p:animScale>
                                    <p:animScale>
                                      <p:cBhvr>
                                        <p:cTn id="4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 What do YOU think?</a:t>
            </a:r>
          </a:p>
        </p:txBody>
      </p:sp>
      <p:sp>
        <p:nvSpPr>
          <p:cNvPr id="4" name="Content Placeholder 2"/>
          <p:cNvSpPr>
            <a:spLocks noGrp="1"/>
          </p:cNvSpPr>
          <p:nvPr>
            <p:ph idx="1"/>
          </p:nvPr>
        </p:nvSpPr>
        <p:spPr>
          <a:xfrm>
            <a:off x="3657600" y="1188720"/>
            <a:ext cx="10287000" cy="6438900"/>
          </a:xfrm>
        </p:spPr>
        <p:txBody>
          <a:bodyPr>
            <a:normAutofit/>
          </a:bodyPr>
          <a:lstStyle/>
          <a:p>
            <a:pPr algn="ctr">
              <a:buNone/>
            </a:pPr>
            <a:r>
              <a:rPr lang="en-US" dirty="0" smtClean="0"/>
              <a:t>Which factor below is the most important in choosing the algorithm to use?</a:t>
            </a:r>
          </a:p>
          <a:p>
            <a:pPr>
              <a:buNone/>
            </a:pPr>
            <a:endParaRPr lang="en-US" dirty="0" smtClean="0"/>
          </a:p>
          <a:p>
            <a:pPr marL="1110310" lvl="1" indent="-617220">
              <a:buFont typeface="+mj-lt"/>
              <a:buAutoNum type="alphaUcPeriod"/>
            </a:pPr>
            <a:r>
              <a:rPr lang="en-US" dirty="0" smtClean="0"/>
              <a:t>Simplest?</a:t>
            </a:r>
          </a:p>
          <a:p>
            <a:pPr marL="1110310" lvl="1" indent="-617220">
              <a:buFont typeface="+mj-lt"/>
              <a:buAutoNum type="alphaUcPeriod"/>
            </a:pPr>
            <a:r>
              <a:rPr lang="en-US" dirty="0" smtClean="0"/>
              <a:t>Easiest to implement?</a:t>
            </a:r>
          </a:p>
          <a:p>
            <a:pPr marL="1110310" lvl="1" indent="-617220">
              <a:buFont typeface="+mj-lt"/>
              <a:buAutoNum type="alphaUcPeriod"/>
            </a:pPr>
            <a:r>
              <a:rPr lang="en-US" dirty="0"/>
              <a:t>T</a:t>
            </a:r>
            <a:r>
              <a:rPr lang="en-US" dirty="0" smtClean="0"/>
              <a:t>akes less time?</a:t>
            </a:r>
          </a:p>
          <a:p>
            <a:pPr marL="1110310" lvl="1" indent="-617220">
              <a:buFont typeface="+mj-lt"/>
              <a:buAutoNum type="alphaUcPeriod"/>
            </a:pPr>
            <a:r>
              <a:rPr lang="en-US" dirty="0" smtClean="0"/>
              <a:t>Uses up less space (memory)?</a:t>
            </a:r>
          </a:p>
          <a:p>
            <a:pPr marL="1110310" lvl="1" indent="-617220">
              <a:buFont typeface="+mj-lt"/>
              <a:buAutoNum type="alphaUcPeriod"/>
            </a:pPr>
            <a:r>
              <a:rPr lang="en-US" dirty="0" smtClean="0"/>
              <a:t>Gives a more precise answer?</a:t>
            </a:r>
          </a:p>
        </p:txBody>
      </p:sp>
      <p:pic>
        <p:nvPicPr>
          <p:cNvPr id="7" name="Picture 10"/>
          <p:cNvPicPr>
            <a:picLocks noChangeAspect="1"/>
          </p:cNvPicPr>
          <p:nvPr/>
        </p:nvPicPr>
        <p:blipFill>
          <a:blip r:embed="rId2"/>
          <a:srcRect l="7298" t="14340" r="10573" b="10814"/>
          <a:stretch>
            <a:fillRect/>
          </a:stretch>
        </p:blipFill>
        <p:spPr bwMode="auto">
          <a:xfrm>
            <a:off x="10535540" y="2819400"/>
            <a:ext cx="2647060" cy="24126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Algorithm Analysis</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Analysis: Running Time</a:t>
            </a:r>
          </a:p>
        </p:txBody>
      </p:sp>
      <p:sp>
        <p:nvSpPr>
          <p:cNvPr id="4" name="Content Placeholder 2"/>
          <p:cNvSpPr>
            <a:spLocks noGrp="1"/>
          </p:cNvSpPr>
          <p:nvPr>
            <p:ph sz="half" idx="1"/>
          </p:nvPr>
        </p:nvSpPr>
        <p:spPr>
          <a:xfrm>
            <a:off x="3657600" y="1188721"/>
            <a:ext cx="5203507" cy="6367037"/>
          </a:xfrm>
        </p:spPr>
        <p:txBody>
          <a:bodyPr>
            <a:normAutofit lnSpcReduction="10000"/>
          </a:bodyPr>
          <a:lstStyle/>
          <a:p>
            <a:r>
              <a:rPr lang="en-US" dirty="0" smtClean="0"/>
              <a:t>One commonly used criterion in algorithm analysis is </a:t>
            </a:r>
            <a:r>
              <a:rPr lang="en-US" b="1" dirty="0" smtClean="0">
                <a:solidFill>
                  <a:srgbClr val="FFFF00"/>
                </a:solidFill>
              </a:rPr>
              <a:t>running time</a:t>
            </a:r>
            <a:endParaRPr lang="en-US" dirty="0">
              <a:solidFill>
                <a:srgbClr val="FFFF00"/>
              </a:solidFill>
            </a:endParaRPr>
          </a:p>
          <a:p>
            <a:pPr lvl="1"/>
            <a:r>
              <a:rPr lang="en-US" dirty="0" smtClean="0"/>
              <a:t>how long does the algorithm take to run and finish its task?</a:t>
            </a:r>
          </a:p>
          <a:p>
            <a:r>
              <a:rPr lang="en-US" dirty="0" smtClean="0"/>
              <a:t>How do we measure it?</a:t>
            </a:r>
          </a:p>
        </p:txBody>
      </p:sp>
      <p:pic>
        <p:nvPicPr>
          <p:cNvPr id="5" name="Content Placeholder 7" descr="skd188803sdc.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29482" b="-29482"/>
          <a:stretch/>
        </p:blipFill>
        <p:spPr bwMode="auto">
          <a:xfrm>
            <a:off x="9065874" y="1188721"/>
            <a:ext cx="4846320" cy="6367037"/>
          </a:xfrm>
          <a:prstGeom prst="rect">
            <a:avLst/>
          </a:prstGeom>
          <a:noFill/>
          <a:ln w="9525">
            <a:noFill/>
            <a:miter lim="800000"/>
            <a:headEnd/>
            <a:tailEnd/>
          </a:ln>
        </p:spPr>
      </p:pic>
      <p:sp>
        <p:nvSpPr>
          <p:cNvPr id="6" name="Text Placeholder 7"/>
          <p:cNvSpPr txBox="1">
            <a:spLocks/>
          </p:cNvSpPr>
          <p:nvPr/>
        </p:nvSpPr>
        <p:spPr bwMode="auto">
          <a:xfrm>
            <a:off x="9601200" y="3810000"/>
            <a:ext cx="1828800" cy="82296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normAutofit/>
          </a:bodyPr>
          <a:lstStyle>
            <a:lvl1pPr marL="411163" indent="-342900" algn="l" rtl="0" eaLnBrk="0" fontAlgn="base" hangingPunct="0">
              <a:spcBef>
                <a:spcPts val="700"/>
              </a:spcBef>
              <a:spcAft>
                <a:spcPct val="0"/>
              </a:spcAft>
              <a:buClr>
                <a:schemeClr val="tx2"/>
              </a:buClr>
              <a:buSzPct val="95000"/>
              <a:buFont typeface="Wingdings" pitchFamily="-65" charset="2"/>
              <a:buChar char=""/>
              <a:defRPr sz="2800" b="0" i="0" kern="1200">
                <a:solidFill>
                  <a:schemeClr val="tx1"/>
                </a:solidFill>
                <a:latin typeface="18 VAG Rounded Bold   07390"/>
                <a:ea typeface="ＭＳ Ｐゴシック" charset="-128"/>
                <a:cs typeface="ＭＳ Ｐゴシック" charset="-128"/>
              </a:defRPr>
            </a:lvl1pPr>
            <a:lvl2pPr marL="739775" indent="-285750" algn="l" rtl="0" eaLnBrk="0" fontAlgn="base" hangingPunct="0">
              <a:spcBef>
                <a:spcPct val="20000"/>
              </a:spcBef>
              <a:spcAft>
                <a:spcPct val="0"/>
              </a:spcAft>
              <a:buSzPct val="90000"/>
              <a:buFont typeface="Wingdings" pitchFamily="-65" charset="2"/>
              <a:buChar char=""/>
              <a:defRPr sz="2400" b="0" i="0" kern="1200">
                <a:solidFill>
                  <a:schemeClr val="accent3">
                    <a:lumMod val="40000"/>
                    <a:lumOff val="60000"/>
                  </a:schemeClr>
                </a:solidFill>
                <a:latin typeface="18 VAG Rounded Light   02390"/>
                <a:ea typeface="ＭＳ Ｐゴシック" charset="-128"/>
                <a:cs typeface="+mn-cs"/>
              </a:defRPr>
            </a:lvl2pPr>
            <a:lvl3pPr marL="995363" indent="-228600" algn="l" rtl="0" eaLnBrk="0" fontAlgn="base" hangingPunct="0">
              <a:spcBef>
                <a:spcPct val="20000"/>
              </a:spcBef>
              <a:spcAft>
                <a:spcPct val="0"/>
              </a:spcAft>
              <a:buFont typeface="Wingdings 2" pitchFamily="-65" charset="2"/>
              <a:buChar char=""/>
              <a:defRPr sz="2000" b="0" i="0" kern="1200">
                <a:solidFill>
                  <a:schemeClr val="tx2">
                    <a:lumMod val="90000"/>
                  </a:schemeClr>
                </a:solidFill>
                <a:latin typeface="18 VAG Rounded Light   02390"/>
                <a:ea typeface="ＭＳ Ｐゴシック" charset="-128"/>
                <a:cs typeface="+mn-cs"/>
              </a:defRPr>
            </a:lvl3pPr>
            <a:lvl4pPr marL="1260475" indent="-228600" algn="l" rtl="0" eaLnBrk="0" fontAlgn="base" hangingPunct="0">
              <a:spcBef>
                <a:spcPct val="20000"/>
              </a:spcBef>
              <a:spcAft>
                <a:spcPct val="0"/>
              </a:spcAft>
              <a:buClr>
                <a:schemeClr val="accent2"/>
              </a:buClr>
              <a:buFont typeface="Wingdings 3" pitchFamily="-65" charset="2"/>
              <a:buChar char=""/>
              <a:defRPr sz="1800" b="0" i="0" kern="1200">
                <a:solidFill>
                  <a:srgbClr val="F273AF"/>
                </a:solidFill>
                <a:latin typeface="18 VAG Rounded Light   02390"/>
                <a:ea typeface="ＭＳ Ｐゴシック" charset="-128"/>
                <a:cs typeface="+mn-cs"/>
              </a:defRPr>
            </a:lvl4pPr>
            <a:lvl5pPr marL="1481138" indent="-209550" algn="l" rtl="0" eaLnBrk="0" fontAlgn="base" hangingPunct="0">
              <a:spcBef>
                <a:spcPct val="20000"/>
              </a:spcBef>
              <a:spcAft>
                <a:spcPct val="0"/>
              </a:spcAft>
              <a:buClr>
                <a:schemeClr val="tx1"/>
              </a:buClr>
              <a:buFont typeface="Wingdings 2" pitchFamily="-65" charset="2"/>
              <a:buChar char=""/>
              <a:defRPr sz="1800" b="0" i="0" kern="1200">
                <a:solidFill>
                  <a:schemeClr val="tx1"/>
                </a:solidFill>
                <a:latin typeface="18 VAG Rounded Light   02390"/>
                <a:ea typeface="ＭＳ Ｐゴシック" charset="-128"/>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lstStyle>
          <a:p>
            <a:pPr marL="81916" indent="0" algn="ctr">
              <a:buNone/>
            </a:pPr>
            <a:r>
              <a:rPr lang="en-US" sz="2400" dirty="0" smtClean="0">
                <a:latin typeface="Courier"/>
                <a:cs typeface="Courier"/>
              </a:rPr>
              <a:t>08:23:12</a:t>
            </a:r>
            <a:endParaRPr lang="en-US" sz="2400" dirty="0">
              <a:latin typeface="Courier"/>
              <a:cs typeface="Courier"/>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65880</TotalTime>
  <Pages>47</Pages>
  <Words>1473</Words>
  <Application>Microsoft Macintosh PowerPoint</Application>
  <PresentationFormat>Custom</PresentationFormat>
  <Paragraphs>238</Paragraphs>
  <Slides>23</Slides>
  <Notes>1</Notes>
  <HiddenSlides>0</HiddenSlides>
  <MMClips>0</MMClips>
  <ScaleCrop>false</ScaleCrop>
  <HeadingPairs>
    <vt:vector size="4" baseType="variant">
      <vt:variant>
        <vt:lpstr>Design Template</vt:lpstr>
      </vt:variant>
      <vt:variant>
        <vt:i4>1</vt:i4>
      </vt:variant>
      <vt:variant>
        <vt:lpstr>Slide Titles</vt:lpstr>
      </vt:variant>
      <vt:variant>
        <vt:i4>23</vt:i4>
      </vt:variant>
    </vt:vector>
  </HeadingPairs>
  <TitlesOfParts>
    <vt:vector size="24" baseType="lpstr">
      <vt:lpstr>Metro</vt:lpstr>
      <vt:lpstr>Your AI isn’t going to rise up &amp; kill you!</vt:lpstr>
      <vt:lpstr>Slide 2</vt:lpstr>
      <vt:lpstr>(AP) Computer Science Principles</vt:lpstr>
      <vt:lpstr>Functional Abstraction (review)</vt:lpstr>
      <vt:lpstr>What is IN a spec? (review)</vt:lpstr>
      <vt:lpstr>What is NOT in a spec?</vt:lpstr>
      <vt:lpstr>(Cal) What do YOU think?</vt:lpstr>
      <vt:lpstr>Slide 8</vt:lpstr>
      <vt:lpstr>Algorithm Analysis: Running Time</vt:lpstr>
      <vt:lpstr>Runtime Analysis: Problem and Solution</vt:lpstr>
      <vt:lpstr>Runtime Analysis: Input Size &amp; Efficiency</vt:lpstr>
      <vt:lpstr>Runtime Analysis: Worst or Avg Case?</vt:lpstr>
      <vt:lpstr>Runtime Analysis: Order of Growth</vt:lpstr>
      <vt:lpstr>(Cal) Example: Finding a student (by ID)</vt:lpstr>
      <vt:lpstr>(Cal) Example: Finding a student (by ID)</vt:lpstr>
      <vt:lpstr>(Cal) Example: Finding a student (by ID)</vt:lpstr>
      <vt:lpstr>(Cal) Example: Finding a Shared Birthday</vt:lpstr>
      <vt:lpstr>(Cal) Example: Finding Subsets</vt:lpstr>
      <vt:lpstr>Slide 19</vt:lpstr>
      <vt:lpstr>Reference Text for Algorithms</vt:lpstr>
      <vt:lpstr>Algorithm Analysis: Is Algorithm Correct?</vt:lpstr>
      <vt:lpstr>How do you know if it is correct?</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Dan Garcia</cp:lastModifiedBy>
  <cp:revision>3400</cp:revision>
  <cp:lastPrinted>2015-02-11T17:31:24Z</cp:lastPrinted>
  <dcterms:created xsi:type="dcterms:W3CDTF">2015-02-11T07:25:54Z</dcterms:created>
  <dcterms:modified xsi:type="dcterms:W3CDTF">2015-02-11T17:41:37Z</dcterms:modified>
</cp:coreProperties>
</file>